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5" r:id="rId5"/>
    <p:sldId id="262" r:id="rId6"/>
    <p:sldId id="263" r:id="rId7"/>
    <p:sldId id="264" r:id="rId8"/>
    <p:sldId id="265" r:id="rId9"/>
    <p:sldId id="266" r:id="rId10"/>
    <p:sldId id="268" r:id="rId11"/>
    <p:sldId id="277" r:id="rId12"/>
    <p:sldId id="271" r:id="rId13"/>
    <p:sldId id="269" r:id="rId14"/>
    <p:sldId id="267" r:id="rId15"/>
    <p:sldId id="270" r:id="rId16"/>
    <p:sldId id="273" r:id="rId17"/>
    <p:sldId id="285" r:id="rId18"/>
    <p:sldId id="286" r:id="rId19"/>
    <p:sldId id="272" r:id="rId20"/>
    <p:sldId id="282" r:id="rId21"/>
    <p:sldId id="257" r:id="rId22"/>
    <p:sldId id="278" r:id="rId23"/>
    <p:sldId id="279" r:id="rId24"/>
    <p:sldId id="280" r:id="rId25"/>
    <p:sldId id="281" r:id="rId26"/>
    <p:sldId id="283" r:id="rId27"/>
    <p:sldId id="261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B9A368-1FF7-4DCA-8C78-C37D22E507B0}" v="275" dt="2023-05-01T20:22:08.5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Victoria - Lower Limb Specialist" userId="c5623d48-9248-4535-8cf5-71cfc3e79b18" providerId="ADAL" clId="{0441BB72-7A6E-4182-96F5-E408FDEB08D7}"/>
    <pc:docChg chg="undo custSel modSld sldOrd">
      <pc:chgData name="Smith, Victoria - Lower Limb Specialist" userId="c5623d48-9248-4535-8cf5-71cfc3e79b18" providerId="ADAL" clId="{0441BB72-7A6E-4182-96F5-E408FDEB08D7}" dt="2022-10-11T08:54:00.205" v="466" actId="20577"/>
      <pc:docMkLst>
        <pc:docMk/>
      </pc:docMkLst>
      <pc:sldChg chg="addSp delSp modSp mod setBg">
        <pc:chgData name="Smith, Victoria - Lower Limb Specialist" userId="c5623d48-9248-4535-8cf5-71cfc3e79b18" providerId="ADAL" clId="{0441BB72-7A6E-4182-96F5-E408FDEB08D7}" dt="2022-10-06T13:18:14.555" v="225" actId="255"/>
        <pc:sldMkLst>
          <pc:docMk/>
          <pc:sldMk cId="2263274582" sldId="256"/>
        </pc:sldMkLst>
        <pc:spChg chg="mod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2" creationId="{894FE597-03E6-C6D9-7CD9-24AA286F6967}"/>
          </ac:spMkLst>
        </pc:spChg>
        <pc:spChg chg="mod">
          <ac:chgData name="Smith, Victoria - Lower Limb Specialist" userId="c5623d48-9248-4535-8cf5-71cfc3e79b18" providerId="ADAL" clId="{0441BB72-7A6E-4182-96F5-E408FDEB08D7}" dt="2022-10-06T13:18:14.555" v="225" actId="255"/>
          <ac:spMkLst>
            <pc:docMk/>
            <pc:sldMk cId="2263274582" sldId="256"/>
            <ac:spMk id="3" creationId="{36606B36-9A6B-BAD7-F0A2-870EA0BDFDEF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8" creationId="{907EF6B7-1338-4443-8C46-6A318D952DFD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10" creationId="{DAAE4CDD-124C-4DCF-9584-B6033B545DD5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12" creationId="{081E4A58-353D-44AE-B2FC-2A74E2E400F7}"/>
          </ac:spMkLst>
        </pc:spChg>
        <pc:spChg chg="add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17" creationId="{100EDD19-6802-4EC3-95CE-CFFAB042CFD6}"/>
          </ac:spMkLst>
        </pc:spChg>
        <pc:spChg chg="add">
          <ac:chgData name="Smith, Victoria - Lower Limb Specialist" userId="c5623d48-9248-4535-8cf5-71cfc3e79b18" providerId="ADAL" clId="{0441BB72-7A6E-4182-96F5-E408FDEB08D7}" dt="2022-10-06T13:17:34.873" v="214" actId="26606"/>
          <ac:spMkLst>
            <pc:docMk/>
            <pc:sldMk cId="2263274582" sldId="256"/>
            <ac:spMk id="19" creationId="{DB17E863-922E-4C26-BD64-E8FD41D28661}"/>
          </ac:spMkLst>
        </pc:spChg>
      </pc:sldChg>
      <pc:sldChg chg="addSp delSp modSp mod setBg">
        <pc:chgData name="Smith, Victoria - Lower Limb Specialist" userId="c5623d48-9248-4535-8cf5-71cfc3e79b18" providerId="ADAL" clId="{0441BB72-7A6E-4182-96F5-E408FDEB08D7}" dt="2022-10-11T08:51:22.848" v="444" actId="20577"/>
        <pc:sldMkLst>
          <pc:docMk/>
          <pc:sldMk cId="2727154891" sldId="257"/>
        </pc:sldMkLst>
        <pc:spChg chg="mod">
          <ac:chgData name="Smith, Victoria - Lower Limb Specialist" userId="c5623d48-9248-4535-8cf5-71cfc3e79b18" providerId="ADAL" clId="{0441BB72-7A6E-4182-96F5-E408FDEB08D7}" dt="2022-10-06T13:08:52.821" v="148" actId="26606"/>
          <ac:spMkLst>
            <pc:docMk/>
            <pc:sldMk cId="2727154891" sldId="257"/>
            <ac:spMk id="2" creationId="{0A4F19C8-83CB-03A7-4484-BACDE0FA113D}"/>
          </ac:spMkLst>
        </pc:spChg>
        <pc:spChg chg="del mod">
          <ac:chgData name="Smith, Victoria - Lower Limb Specialist" userId="c5623d48-9248-4535-8cf5-71cfc3e79b18" providerId="ADAL" clId="{0441BB72-7A6E-4182-96F5-E408FDEB08D7}" dt="2022-10-06T13:08:52.821" v="148" actId="26606"/>
          <ac:spMkLst>
            <pc:docMk/>
            <pc:sldMk cId="2727154891" sldId="257"/>
            <ac:spMk id="3" creationId="{8E9EE0A2-13F4-2529-AC0C-DB3612CD6E44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0:22.653" v="151" actId="26606"/>
          <ac:spMkLst>
            <pc:docMk/>
            <pc:sldMk cId="2727154891" sldId="257"/>
            <ac:spMk id="9" creationId="{2E442304-DDBD-4F7B-8017-36BCC863FB40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0:22.653" v="151" actId="26606"/>
          <ac:spMkLst>
            <pc:docMk/>
            <pc:sldMk cId="2727154891" sldId="257"/>
            <ac:spMk id="11" creationId="{5E107275-3853-46FD-A241-DE4355A42675}"/>
          </ac:spMkLst>
        </pc:spChg>
        <pc:spChg chg="add">
          <ac:chgData name="Smith, Victoria - Lower Limb Specialist" userId="c5623d48-9248-4535-8cf5-71cfc3e79b18" providerId="ADAL" clId="{0441BB72-7A6E-4182-96F5-E408FDEB08D7}" dt="2022-10-06T13:10:22.653" v="151" actId="26606"/>
          <ac:spMkLst>
            <pc:docMk/>
            <pc:sldMk cId="2727154891" sldId="257"/>
            <ac:spMk id="16" creationId="{2E442304-DDBD-4F7B-8017-36BCC863FB40}"/>
          </ac:spMkLst>
        </pc:spChg>
        <pc:spChg chg="add">
          <ac:chgData name="Smith, Victoria - Lower Limb Specialist" userId="c5623d48-9248-4535-8cf5-71cfc3e79b18" providerId="ADAL" clId="{0441BB72-7A6E-4182-96F5-E408FDEB08D7}" dt="2022-10-06T13:10:22.653" v="151" actId="26606"/>
          <ac:spMkLst>
            <pc:docMk/>
            <pc:sldMk cId="2727154891" sldId="257"/>
            <ac:spMk id="18" creationId="{5E107275-3853-46FD-A241-DE4355A42675}"/>
          </ac:spMkLst>
        </pc:spChg>
        <pc:graphicFrameChg chg="add mod modGraphic">
          <ac:chgData name="Smith, Victoria - Lower Limb Specialist" userId="c5623d48-9248-4535-8cf5-71cfc3e79b18" providerId="ADAL" clId="{0441BB72-7A6E-4182-96F5-E408FDEB08D7}" dt="2022-10-11T08:51:22.848" v="444" actId="20577"/>
          <ac:graphicFrameMkLst>
            <pc:docMk/>
            <pc:sldMk cId="2727154891" sldId="257"/>
            <ac:graphicFrameMk id="5" creationId="{7D75C3B6-FAFE-964F-9CE2-8AA5A67414A2}"/>
          </ac:graphicFrameMkLst>
        </pc:graphicFrameChg>
      </pc:sldChg>
      <pc:sldChg chg="addSp delSp modSp mod ord setBg">
        <pc:chgData name="Smith, Victoria - Lower Limb Specialist" userId="c5623d48-9248-4535-8cf5-71cfc3e79b18" providerId="ADAL" clId="{0441BB72-7A6E-4182-96F5-E408FDEB08D7}" dt="2022-10-11T08:45:08.017" v="380" actId="20577"/>
        <pc:sldMkLst>
          <pc:docMk/>
          <pc:sldMk cId="3162515723" sldId="258"/>
        </pc:sldMkLst>
        <pc:spChg chg="mod">
          <ac:chgData name="Smith, Victoria - Lower Limb Specialist" userId="c5623d48-9248-4535-8cf5-71cfc3e79b18" providerId="ADAL" clId="{0441BB72-7A6E-4182-96F5-E408FDEB08D7}" dt="2022-10-06T13:08:13.930" v="147" actId="26606"/>
          <ac:spMkLst>
            <pc:docMk/>
            <pc:sldMk cId="3162515723" sldId="258"/>
            <ac:spMk id="2" creationId="{40E05AB9-B3E1-7FE3-E2FF-C9018125897D}"/>
          </ac:spMkLst>
        </pc:spChg>
        <pc:spChg chg="del mod">
          <ac:chgData name="Smith, Victoria - Lower Limb Specialist" userId="c5623d48-9248-4535-8cf5-71cfc3e79b18" providerId="ADAL" clId="{0441BB72-7A6E-4182-96F5-E408FDEB08D7}" dt="2022-10-06T13:08:13.930" v="147" actId="26606"/>
          <ac:spMkLst>
            <pc:docMk/>
            <pc:sldMk cId="3162515723" sldId="258"/>
            <ac:spMk id="3" creationId="{4144ED48-010B-681E-80E3-CF3B7B318174}"/>
          </ac:spMkLst>
        </pc:spChg>
        <pc:spChg chg="add">
          <ac:chgData name="Smith, Victoria - Lower Limb Specialist" userId="c5623d48-9248-4535-8cf5-71cfc3e79b18" providerId="ADAL" clId="{0441BB72-7A6E-4182-96F5-E408FDEB08D7}" dt="2022-10-06T13:08:13.930" v="147" actId="26606"/>
          <ac:spMkLst>
            <pc:docMk/>
            <pc:sldMk cId="3162515723" sldId="258"/>
            <ac:spMk id="9" creationId="{2E442304-DDBD-4F7B-8017-36BCC863FB40}"/>
          </ac:spMkLst>
        </pc:spChg>
        <pc:spChg chg="add">
          <ac:chgData name="Smith, Victoria - Lower Limb Specialist" userId="c5623d48-9248-4535-8cf5-71cfc3e79b18" providerId="ADAL" clId="{0441BB72-7A6E-4182-96F5-E408FDEB08D7}" dt="2022-10-06T13:08:13.930" v="147" actId="26606"/>
          <ac:spMkLst>
            <pc:docMk/>
            <pc:sldMk cId="3162515723" sldId="258"/>
            <ac:spMk id="11" creationId="{5E107275-3853-46FD-A241-DE4355A42675}"/>
          </ac:spMkLst>
        </pc:spChg>
        <pc:graphicFrameChg chg="add mod">
          <ac:chgData name="Smith, Victoria - Lower Limb Specialist" userId="c5623d48-9248-4535-8cf5-71cfc3e79b18" providerId="ADAL" clId="{0441BB72-7A6E-4182-96F5-E408FDEB08D7}" dt="2022-10-11T08:45:08.017" v="380" actId="20577"/>
          <ac:graphicFrameMkLst>
            <pc:docMk/>
            <pc:sldMk cId="3162515723" sldId="258"/>
            <ac:graphicFrameMk id="5" creationId="{8EEA607B-EB3C-D892-CABC-FE462CDC3B64}"/>
          </ac:graphicFrameMkLst>
        </pc:graphicFrameChg>
      </pc:sldChg>
      <pc:sldChg chg="addSp modSp mod setBg">
        <pc:chgData name="Smith, Victoria - Lower Limb Specialist" userId="c5623d48-9248-4535-8cf5-71cfc3e79b18" providerId="ADAL" clId="{0441BB72-7A6E-4182-96F5-E408FDEB08D7}" dt="2022-10-06T13:12:47.140" v="200" actId="20577"/>
        <pc:sldMkLst>
          <pc:docMk/>
          <pc:sldMk cId="1533899967" sldId="259"/>
        </pc:sldMkLst>
        <pc:spChg chg="mod">
          <ac:chgData name="Smith, Victoria - Lower Limb Specialist" userId="c5623d48-9248-4535-8cf5-71cfc3e79b18" providerId="ADAL" clId="{0441BB72-7A6E-4182-96F5-E408FDEB08D7}" dt="2022-10-06T13:12:01.647" v="157" actId="26606"/>
          <ac:spMkLst>
            <pc:docMk/>
            <pc:sldMk cId="1533899967" sldId="259"/>
            <ac:spMk id="2" creationId="{73606719-C1BB-BB39-5260-034F88C98DDA}"/>
          </ac:spMkLst>
        </pc:spChg>
        <pc:spChg chg="mod">
          <ac:chgData name="Smith, Victoria - Lower Limb Specialist" userId="c5623d48-9248-4535-8cf5-71cfc3e79b18" providerId="ADAL" clId="{0441BB72-7A6E-4182-96F5-E408FDEB08D7}" dt="2022-10-06T13:12:47.140" v="200" actId="20577"/>
          <ac:spMkLst>
            <pc:docMk/>
            <pc:sldMk cId="1533899967" sldId="259"/>
            <ac:spMk id="3" creationId="{C33136DE-A141-F8E7-666B-971E9D3BA9F1}"/>
          </ac:spMkLst>
        </pc:spChg>
        <pc:spChg chg="add">
          <ac:chgData name="Smith, Victoria - Lower Limb Specialist" userId="c5623d48-9248-4535-8cf5-71cfc3e79b18" providerId="ADAL" clId="{0441BB72-7A6E-4182-96F5-E408FDEB08D7}" dt="2022-10-06T13:12:01.647" v="157" actId="26606"/>
          <ac:spMkLst>
            <pc:docMk/>
            <pc:sldMk cId="1533899967" sldId="259"/>
            <ac:spMk id="8" creationId="{100EDD19-6802-4EC3-95CE-CFFAB042CFD6}"/>
          </ac:spMkLst>
        </pc:spChg>
        <pc:spChg chg="add">
          <ac:chgData name="Smith, Victoria - Lower Limb Specialist" userId="c5623d48-9248-4535-8cf5-71cfc3e79b18" providerId="ADAL" clId="{0441BB72-7A6E-4182-96F5-E408FDEB08D7}" dt="2022-10-06T13:12:01.647" v="157" actId="26606"/>
          <ac:spMkLst>
            <pc:docMk/>
            <pc:sldMk cId="1533899967" sldId="259"/>
            <ac:spMk id="10" creationId="{DB17E863-922E-4C26-BD64-E8FD41D28661}"/>
          </ac:spMkLst>
        </pc:spChg>
      </pc:sldChg>
      <pc:sldChg chg="addSp delSp modSp mod setBg">
        <pc:chgData name="Smith, Victoria - Lower Limb Specialist" userId="c5623d48-9248-4535-8cf5-71cfc3e79b18" providerId="ADAL" clId="{0441BB72-7A6E-4182-96F5-E408FDEB08D7}" dt="2022-10-11T08:54:00.205" v="466" actId="20577"/>
        <pc:sldMkLst>
          <pc:docMk/>
          <pc:sldMk cId="2126277990" sldId="260"/>
        </pc:sldMkLst>
        <pc:spChg chg="mod">
          <ac:chgData name="Smith, Victoria - Lower Limb Specialist" userId="c5623d48-9248-4535-8cf5-71cfc3e79b18" providerId="ADAL" clId="{0441BB72-7A6E-4182-96F5-E408FDEB08D7}" dt="2022-10-06T13:15:23.023" v="204" actId="26606"/>
          <ac:spMkLst>
            <pc:docMk/>
            <pc:sldMk cId="2126277990" sldId="260"/>
            <ac:spMk id="2" creationId="{EFC7A42D-CDBB-758B-612B-182B94847089}"/>
          </ac:spMkLst>
        </pc:spChg>
        <pc:spChg chg="add del mod">
          <ac:chgData name="Smith, Victoria - Lower Limb Specialist" userId="c5623d48-9248-4535-8cf5-71cfc3e79b18" providerId="ADAL" clId="{0441BB72-7A6E-4182-96F5-E408FDEB08D7}" dt="2022-10-06T13:15:23.023" v="204" actId="26606"/>
          <ac:spMkLst>
            <pc:docMk/>
            <pc:sldMk cId="2126277990" sldId="260"/>
            <ac:spMk id="3" creationId="{E719AAF7-656E-133B-0749-EE8927DFAE18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5:22.992" v="203" actId="26606"/>
          <ac:spMkLst>
            <pc:docMk/>
            <pc:sldMk cId="2126277990" sldId="260"/>
            <ac:spMk id="9" creationId="{2E442304-DDBD-4F7B-8017-36BCC863FB40}"/>
          </ac:spMkLst>
        </pc:spChg>
        <pc:spChg chg="add del">
          <ac:chgData name="Smith, Victoria - Lower Limb Specialist" userId="c5623d48-9248-4535-8cf5-71cfc3e79b18" providerId="ADAL" clId="{0441BB72-7A6E-4182-96F5-E408FDEB08D7}" dt="2022-10-06T13:15:22.992" v="203" actId="26606"/>
          <ac:spMkLst>
            <pc:docMk/>
            <pc:sldMk cId="2126277990" sldId="260"/>
            <ac:spMk id="11" creationId="{5E107275-3853-46FD-A241-DE4355A42675}"/>
          </ac:spMkLst>
        </pc:spChg>
        <pc:spChg chg="add">
          <ac:chgData name="Smith, Victoria - Lower Limb Specialist" userId="c5623d48-9248-4535-8cf5-71cfc3e79b18" providerId="ADAL" clId="{0441BB72-7A6E-4182-96F5-E408FDEB08D7}" dt="2022-10-06T13:15:23.023" v="204" actId="26606"/>
          <ac:spMkLst>
            <pc:docMk/>
            <pc:sldMk cId="2126277990" sldId="260"/>
            <ac:spMk id="13" creationId="{2E442304-DDBD-4F7B-8017-36BCC863FB40}"/>
          </ac:spMkLst>
        </pc:spChg>
        <pc:spChg chg="add">
          <ac:chgData name="Smith, Victoria - Lower Limb Specialist" userId="c5623d48-9248-4535-8cf5-71cfc3e79b18" providerId="ADAL" clId="{0441BB72-7A6E-4182-96F5-E408FDEB08D7}" dt="2022-10-06T13:15:23.023" v="204" actId="26606"/>
          <ac:spMkLst>
            <pc:docMk/>
            <pc:sldMk cId="2126277990" sldId="260"/>
            <ac:spMk id="14" creationId="{5E107275-3853-46FD-A241-DE4355A42675}"/>
          </ac:spMkLst>
        </pc:spChg>
        <pc:graphicFrameChg chg="add del">
          <ac:chgData name="Smith, Victoria - Lower Limb Specialist" userId="c5623d48-9248-4535-8cf5-71cfc3e79b18" providerId="ADAL" clId="{0441BB72-7A6E-4182-96F5-E408FDEB08D7}" dt="2022-10-06T13:15:22.992" v="203" actId="26606"/>
          <ac:graphicFrameMkLst>
            <pc:docMk/>
            <pc:sldMk cId="2126277990" sldId="260"/>
            <ac:graphicFrameMk id="5" creationId="{1C2C5800-B5EC-DF62-3868-E9718AFA279E}"/>
          </ac:graphicFrameMkLst>
        </pc:graphicFrameChg>
        <pc:graphicFrameChg chg="add mod">
          <ac:chgData name="Smith, Victoria - Lower Limb Specialist" userId="c5623d48-9248-4535-8cf5-71cfc3e79b18" providerId="ADAL" clId="{0441BB72-7A6E-4182-96F5-E408FDEB08D7}" dt="2022-10-11T08:54:00.205" v="466" actId="20577"/>
          <ac:graphicFrameMkLst>
            <pc:docMk/>
            <pc:sldMk cId="2126277990" sldId="260"/>
            <ac:graphicFrameMk id="15" creationId="{20B87023-5D96-3E50-855A-9447D5990EB2}"/>
          </ac:graphicFrameMkLst>
        </pc:graphicFrameChg>
        <pc:cxnChg chg="add mod">
          <ac:chgData name="Smith, Victoria - Lower Limb Specialist" userId="c5623d48-9248-4535-8cf5-71cfc3e79b18" providerId="ADAL" clId="{0441BB72-7A6E-4182-96F5-E408FDEB08D7}" dt="2022-10-11T08:53:04.421" v="448" actId="14100"/>
          <ac:cxnSpMkLst>
            <pc:docMk/>
            <pc:sldMk cId="2126277990" sldId="260"/>
            <ac:cxnSpMk id="4" creationId="{0F815B09-3D68-6F26-9A95-97DAF6C39840}"/>
          </ac:cxnSpMkLst>
        </pc:cxnChg>
      </pc:sldChg>
      <pc:sldChg chg="addSp modSp mod setBg">
        <pc:chgData name="Smith, Victoria - Lower Limb Specialist" userId="c5623d48-9248-4535-8cf5-71cfc3e79b18" providerId="ADAL" clId="{0441BB72-7A6E-4182-96F5-E408FDEB08D7}" dt="2022-10-11T08:42:30.112" v="363" actId="20577"/>
        <pc:sldMkLst>
          <pc:docMk/>
          <pc:sldMk cId="764524582" sldId="261"/>
        </pc:sldMkLst>
        <pc:spChg chg="mod">
          <ac:chgData name="Smith, Victoria - Lower Limb Specialist" userId="c5623d48-9248-4535-8cf5-71cfc3e79b18" providerId="ADAL" clId="{0441BB72-7A6E-4182-96F5-E408FDEB08D7}" dt="2022-10-06T13:14:10.939" v="201" actId="26606"/>
          <ac:spMkLst>
            <pc:docMk/>
            <pc:sldMk cId="764524582" sldId="261"/>
            <ac:spMk id="2" creationId="{63F88FF2-FCF4-D2CF-AECD-89C482D1BA66}"/>
          </ac:spMkLst>
        </pc:spChg>
        <pc:spChg chg="mod">
          <ac:chgData name="Smith, Victoria - Lower Limb Specialist" userId="c5623d48-9248-4535-8cf5-71cfc3e79b18" providerId="ADAL" clId="{0441BB72-7A6E-4182-96F5-E408FDEB08D7}" dt="2022-10-11T08:42:30.112" v="363" actId="20577"/>
          <ac:spMkLst>
            <pc:docMk/>
            <pc:sldMk cId="764524582" sldId="261"/>
            <ac:spMk id="3" creationId="{D41E93F8-BFF3-F8F0-120E-4BEBC21B3CDC}"/>
          </ac:spMkLst>
        </pc:spChg>
        <pc:spChg chg="add">
          <ac:chgData name="Smith, Victoria - Lower Limb Specialist" userId="c5623d48-9248-4535-8cf5-71cfc3e79b18" providerId="ADAL" clId="{0441BB72-7A6E-4182-96F5-E408FDEB08D7}" dt="2022-10-06T13:14:10.939" v="201" actId="26606"/>
          <ac:spMkLst>
            <pc:docMk/>
            <pc:sldMk cId="764524582" sldId="261"/>
            <ac:spMk id="8" creationId="{AC17DE74-01C9-4859-B65A-85CF999E8580}"/>
          </ac:spMkLst>
        </pc:spChg>
        <pc:spChg chg="add">
          <ac:chgData name="Smith, Victoria - Lower Limb Specialist" userId="c5623d48-9248-4535-8cf5-71cfc3e79b18" providerId="ADAL" clId="{0441BB72-7A6E-4182-96F5-E408FDEB08D7}" dt="2022-10-06T13:14:10.939" v="201" actId="26606"/>
          <ac:spMkLst>
            <pc:docMk/>
            <pc:sldMk cId="764524582" sldId="261"/>
            <ac:spMk id="10" creationId="{068C0432-0E90-4CC1-8CD3-D44A90DF07EF}"/>
          </ac:spMkLst>
        </pc:spChg>
      </pc:sldChg>
    </pc:docChg>
  </pc:docChgLst>
  <pc:docChgLst>
    <pc:chgData name="Smith, Victoria - Lower Limb Specialist" userId="c5623d48-9248-4535-8cf5-71cfc3e79b18" providerId="ADAL" clId="{D7B9A368-1FF7-4DCA-8C78-C37D22E507B0}"/>
    <pc:docChg chg="undo custSel addSld delSld modSld sldOrd">
      <pc:chgData name="Smith, Victoria - Lower Limb Specialist" userId="c5623d48-9248-4535-8cf5-71cfc3e79b18" providerId="ADAL" clId="{D7B9A368-1FF7-4DCA-8C78-C37D22E507B0}" dt="2023-05-01T20:22:14.916" v="548" actId="47"/>
      <pc:docMkLst>
        <pc:docMk/>
      </pc:docMkLst>
      <pc:sldChg chg="addSp delSp modSp mod ord">
        <pc:chgData name="Smith, Victoria - Lower Limb Specialist" userId="c5623d48-9248-4535-8cf5-71cfc3e79b18" providerId="ADAL" clId="{D7B9A368-1FF7-4DCA-8C78-C37D22E507B0}" dt="2023-05-01T13:25:00.392" v="474" actId="255"/>
        <pc:sldMkLst>
          <pc:docMk/>
          <pc:sldMk cId="2263274582" sldId="256"/>
        </pc:sldMkLst>
        <pc:spChg chg="mod">
          <ac:chgData name="Smith, Victoria - Lower Limb Specialist" userId="c5623d48-9248-4535-8cf5-71cfc3e79b18" providerId="ADAL" clId="{D7B9A368-1FF7-4DCA-8C78-C37D22E507B0}" dt="2023-04-27T14:33:54.742" v="213" actId="26606"/>
          <ac:spMkLst>
            <pc:docMk/>
            <pc:sldMk cId="2263274582" sldId="256"/>
            <ac:spMk id="2" creationId="{894FE597-03E6-C6D9-7CD9-24AA286F6967}"/>
          </ac:spMkLst>
        </pc:spChg>
        <pc:spChg chg="mod ord">
          <ac:chgData name="Smith, Victoria - Lower Limb Specialist" userId="c5623d48-9248-4535-8cf5-71cfc3e79b18" providerId="ADAL" clId="{D7B9A368-1FF7-4DCA-8C78-C37D22E507B0}" dt="2023-05-01T13:25:00.392" v="474" actId="255"/>
          <ac:spMkLst>
            <pc:docMk/>
            <pc:sldMk cId="2263274582" sldId="256"/>
            <ac:spMk id="3" creationId="{36606B36-9A6B-BAD7-F0A2-870EA0BDFDEF}"/>
          </ac:spMkLst>
        </pc:spChg>
        <pc:spChg chg="del">
          <ac:chgData name="Smith, Victoria - Lower Limb Specialist" userId="c5623d48-9248-4535-8cf5-71cfc3e79b18" providerId="ADAL" clId="{D7B9A368-1FF7-4DCA-8C78-C37D22E507B0}" dt="2023-04-27T14:33:54.742" v="213" actId="26606"/>
          <ac:spMkLst>
            <pc:docMk/>
            <pc:sldMk cId="2263274582" sldId="256"/>
            <ac:spMk id="17" creationId="{100EDD19-6802-4EC3-95CE-CFFAB042CFD6}"/>
          </ac:spMkLst>
        </pc:spChg>
        <pc:spChg chg="del">
          <ac:chgData name="Smith, Victoria - Lower Limb Specialist" userId="c5623d48-9248-4535-8cf5-71cfc3e79b18" providerId="ADAL" clId="{D7B9A368-1FF7-4DCA-8C78-C37D22E507B0}" dt="2023-04-27T14:33:54.742" v="213" actId="26606"/>
          <ac:spMkLst>
            <pc:docMk/>
            <pc:sldMk cId="2263274582" sldId="256"/>
            <ac:spMk id="19" creationId="{DB17E863-922E-4C26-BD64-E8FD41D28661}"/>
          </ac:spMkLst>
        </pc:spChg>
        <pc:spChg chg="add">
          <ac:chgData name="Smith, Victoria - Lower Limb Specialist" userId="c5623d48-9248-4535-8cf5-71cfc3e79b18" providerId="ADAL" clId="{D7B9A368-1FF7-4DCA-8C78-C37D22E507B0}" dt="2023-04-27T14:33:54.742" v="213" actId="26606"/>
          <ac:spMkLst>
            <pc:docMk/>
            <pc:sldMk cId="2263274582" sldId="256"/>
            <ac:spMk id="24" creationId="{79BB35BC-D5C2-4C8B-A22A-A71E6191913B}"/>
          </ac:spMkLst>
        </pc:spChg>
        <pc:picChg chg="add mod">
          <ac:chgData name="Smith, Victoria - Lower Limb Specialist" userId="c5623d48-9248-4535-8cf5-71cfc3e79b18" providerId="ADAL" clId="{D7B9A368-1FF7-4DCA-8C78-C37D22E507B0}" dt="2023-04-27T14:33:54.742" v="213" actId="26606"/>
          <ac:picMkLst>
            <pc:docMk/>
            <pc:sldMk cId="2263274582" sldId="256"/>
            <ac:picMk id="5" creationId="{FAA6B846-EC03-4005-21C4-1F9C6D15687B}"/>
          </ac:picMkLst>
        </pc:picChg>
      </pc:sldChg>
      <pc:sldChg chg="modSp mod ord">
        <pc:chgData name="Smith, Victoria - Lower Limb Specialist" userId="c5623d48-9248-4535-8cf5-71cfc3e79b18" providerId="ADAL" clId="{D7B9A368-1FF7-4DCA-8C78-C37D22E507B0}" dt="2023-05-01T16:11:23.850" v="520" actId="20577"/>
        <pc:sldMkLst>
          <pc:docMk/>
          <pc:sldMk cId="2727154891" sldId="257"/>
        </pc:sldMkLst>
        <pc:spChg chg="mod">
          <ac:chgData name="Smith, Victoria - Lower Limb Specialist" userId="c5623d48-9248-4535-8cf5-71cfc3e79b18" providerId="ADAL" clId="{D7B9A368-1FF7-4DCA-8C78-C37D22E507B0}" dt="2023-05-01T16:11:23.850" v="520" actId="20577"/>
          <ac:spMkLst>
            <pc:docMk/>
            <pc:sldMk cId="2727154891" sldId="257"/>
            <ac:spMk id="2" creationId="{0A4F19C8-83CB-03A7-4484-BACDE0FA113D}"/>
          </ac:spMkLst>
        </pc:spChg>
        <pc:graphicFrameChg chg="mod">
          <ac:chgData name="Smith, Victoria - Lower Limb Specialist" userId="c5623d48-9248-4535-8cf5-71cfc3e79b18" providerId="ADAL" clId="{D7B9A368-1FF7-4DCA-8C78-C37D22E507B0}" dt="2023-04-28T10:00:35.505" v="436"/>
          <ac:graphicFrameMkLst>
            <pc:docMk/>
            <pc:sldMk cId="2727154891" sldId="257"/>
            <ac:graphicFrameMk id="5" creationId="{7D75C3B6-FAFE-964F-9CE2-8AA5A67414A2}"/>
          </ac:graphicFrameMkLst>
        </pc:graphicFrameChg>
      </pc:sldChg>
      <pc:sldChg chg="addSp delSp modSp del mod setClrOvrMap modShow">
        <pc:chgData name="Smith, Victoria - Lower Limb Specialist" userId="c5623d48-9248-4535-8cf5-71cfc3e79b18" providerId="ADAL" clId="{D7B9A368-1FF7-4DCA-8C78-C37D22E507B0}" dt="2023-05-01T14:53:31.009" v="486" actId="2696"/>
        <pc:sldMkLst>
          <pc:docMk/>
          <pc:sldMk cId="3162515723" sldId="258"/>
        </pc:sldMkLst>
        <pc:spChg chg="mod">
          <ac:chgData name="Smith, Victoria - Lower Limb Specialist" userId="c5623d48-9248-4535-8cf5-71cfc3e79b18" providerId="ADAL" clId="{D7B9A368-1FF7-4DCA-8C78-C37D22E507B0}" dt="2023-04-28T10:02:40.919" v="462" actId="20577"/>
          <ac:spMkLst>
            <pc:docMk/>
            <pc:sldMk cId="3162515723" sldId="258"/>
            <ac:spMk id="2" creationId="{40E05AB9-B3E1-7FE3-E2FF-C9018125897D}"/>
          </ac:spMkLst>
        </pc:spChg>
        <pc:spChg chg="del">
          <ac:chgData name="Smith, Victoria - Lower Limb Specialist" userId="c5623d48-9248-4535-8cf5-71cfc3e79b18" providerId="ADAL" clId="{D7B9A368-1FF7-4DCA-8C78-C37D22E507B0}" dt="2023-04-28T09:57:00.162" v="325" actId="26606"/>
          <ac:spMkLst>
            <pc:docMk/>
            <pc:sldMk cId="3162515723" sldId="258"/>
            <ac:spMk id="9" creationId="{2E442304-DDBD-4F7B-8017-36BCC863FB40}"/>
          </ac:spMkLst>
        </pc:spChg>
        <pc:spChg chg="del">
          <ac:chgData name="Smith, Victoria - Lower Limb Specialist" userId="c5623d48-9248-4535-8cf5-71cfc3e79b18" providerId="ADAL" clId="{D7B9A368-1FF7-4DCA-8C78-C37D22E507B0}" dt="2023-04-28T09:57:00.162" v="325" actId="26606"/>
          <ac:spMkLst>
            <pc:docMk/>
            <pc:sldMk cId="3162515723" sldId="258"/>
            <ac:spMk id="11" creationId="{5E107275-3853-46FD-A241-DE4355A42675}"/>
          </ac:spMkLst>
        </pc:spChg>
        <pc:spChg chg="add">
          <ac:chgData name="Smith, Victoria - Lower Limb Specialist" userId="c5623d48-9248-4535-8cf5-71cfc3e79b18" providerId="ADAL" clId="{D7B9A368-1FF7-4DCA-8C78-C37D22E507B0}" dt="2023-04-28T09:57:00.162" v="325" actId="26606"/>
          <ac:spMkLst>
            <pc:docMk/>
            <pc:sldMk cId="3162515723" sldId="258"/>
            <ac:spMk id="17" creationId="{9228552E-C8B1-4A80-8448-0787CE0FC704}"/>
          </ac:spMkLst>
        </pc:spChg>
        <pc:graphicFrameChg chg="mod modGraphic">
          <ac:chgData name="Smith, Victoria - Lower Limb Specialist" userId="c5623d48-9248-4535-8cf5-71cfc3e79b18" providerId="ADAL" clId="{D7B9A368-1FF7-4DCA-8C78-C37D22E507B0}" dt="2023-05-01T14:00:46.557" v="478"/>
          <ac:graphicFrameMkLst>
            <pc:docMk/>
            <pc:sldMk cId="3162515723" sldId="258"/>
            <ac:graphicFrameMk id="5" creationId="{8EEA607B-EB3C-D892-CABC-FE462CDC3B64}"/>
          </ac:graphicFrameMkLst>
        </pc:graphicFrameChg>
        <pc:picChg chg="add">
          <ac:chgData name="Smith, Victoria - Lower Limb Specialist" userId="c5623d48-9248-4535-8cf5-71cfc3e79b18" providerId="ADAL" clId="{D7B9A368-1FF7-4DCA-8C78-C37D22E507B0}" dt="2023-04-28T09:57:00.162" v="325" actId="26606"/>
          <ac:picMkLst>
            <pc:docMk/>
            <pc:sldMk cId="3162515723" sldId="258"/>
            <ac:picMk id="13" creationId="{1C89FAA5-7FE1-543A-23F6-20D7A133CB38}"/>
          </ac:picMkLst>
        </pc:picChg>
      </pc:sldChg>
      <pc:sldChg chg="modSp del mod">
        <pc:chgData name="Smith, Victoria - Lower Limb Specialist" userId="c5623d48-9248-4535-8cf5-71cfc3e79b18" providerId="ADAL" clId="{D7B9A368-1FF7-4DCA-8C78-C37D22E507B0}" dt="2023-05-01T15:14:29.517" v="492" actId="47"/>
        <pc:sldMkLst>
          <pc:docMk/>
          <pc:sldMk cId="1533899967" sldId="259"/>
        </pc:sldMkLst>
        <pc:spChg chg="mod">
          <ac:chgData name="Smith, Victoria - Lower Limb Specialist" userId="c5623d48-9248-4535-8cf5-71cfc3e79b18" providerId="ADAL" clId="{D7B9A368-1FF7-4DCA-8C78-C37D22E507B0}" dt="2023-04-28T10:02:50.813" v="466" actId="20577"/>
          <ac:spMkLst>
            <pc:docMk/>
            <pc:sldMk cId="1533899967" sldId="259"/>
            <ac:spMk id="2" creationId="{73606719-C1BB-BB39-5260-034F88C98DDA}"/>
          </ac:spMkLst>
        </pc:spChg>
      </pc:sldChg>
      <pc:sldChg chg="modSp del mod">
        <pc:chgData name="Smith, Victoria - Lower Limb Specialist" userId="c5623d48-9248-4535-8cf5-71cfc3e79b18" providerId="ADAL" clId="{D7B9A368-1FF7-4DCA-8C78-C37D22E507B0}" dt="2023-05-01T16:09:33.864" v="518" actId="47"/>
        <pc:sldMkLst>
          <pc:docMk/>
          <pc:sldMk cId="2126277990" sldId="260"/>
        </pc:sldMkLst>
        <pc:spChg chg="mod">
          <ac:chgData name="Smith, Victoria - Lower Limb Specialist" userId="c5623d48-9248-4535-8cf5-71cfc3e79b18" providerId="ADAL" clId="{D7B9A368-1FF7-4DCA-8C78-C37D22E507B0}" dt="2023-05-01T15:17:29.963" v="513" actId="20577"/>
          <ac:spMkLst>
            <pc:docMk/>
            <pc:sldMk cId="2126277990" sldId="260"/>
            <ac:spMk id="2" creationId="{EFC7A42D-CDBB-758B-612B-182B94847089}"/>
          </ac:spMkLst>
        </pc:spChg>
      </pc:sldChg>
      <pc:sldChg chg="addSp delSp modSp mod">
        <pc:chgData name="Smith, Victoria - Lower Limb Specialist" userId="c5623d48-9248-4535-8cf5-71cfc3e79b18" providerId="ADAL" clId="{D7B9A368-1FF7-4DCA-8C78-C37D22E507B0}" dt="2023-05-01T15:16:32.835" v="503" actId="20577"/>
        <pc:sldMkLst>
          <pc:docMk/>
          <pc:sldMk cId="764524582" sldId="261"/>
        </pc:sldMkLst>
        <pc:spChg chg="mod">
          <ac:chgData name="Smith, Victoria - Lower Limb Specialist" userId="c5623d48-9248-4535-8cf5-71cfc3e79b18" providerId="ADAL" clId="{D7B9A368-1FF7-4DCA-8C78-C37D22E507B0}" dt="2023-05-01T15:16:32.835" v="503" actId="20577"/>
          <ac:spMkLst>
            <pc:docMk/>
            <pc:sldMk cId="764524582" sldId="261"/>
            <ac:spMk id="2" creationId="{63F88FF2-FCF4-D2CF-AECD-89C482D1BA66}"/>
          </ac:spMkLst>
        </pc:spChg>
        <pc:spChg chg="mod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3" creationId="{D41E93F8-BFF3-F8F0-120E-4BEBC21B3CDC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8" creationId="{AC17DE74-01C9-4859-B65A-85CF999E8580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10" creationId="{068C0432-0E90-4CC1-8CD3-D44A90DF07EF}"/>
          </ac:spMkLst>
        </pc:spChg>
        <pc:spChg chg="add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15" creationId="{1BB867FF-FC45-48F7-8104-F89BE54909F1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45.947" v="494" actId="26606"/>
          <ac:spMkLst>
            <pc:docMk/>
            <pc:sldMk cId="764524582" sldId="261"/>
            <ac:spMk id="16" creationId="{2C61293E-6EBE-43EF-A52C-9BEBFD7679D4}"/>
          </ac:spMkLst>
        </pc:spChg>
        <pc:spChg chg="add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17" creationId="{8BB56887-D0D5-4F0C-9E19-7247EB83C8B7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45.947" v="494" actId="26606"/>
          <ac:spMkLst>
            <pc:docMk/>
            <pc:sldMk cId="764524582" sldId="261"/>
            <ac:spMk id="18" creationId="{21540236-BFD5-4A9D-8840-4703E7F76825}"/>
          </ac:spMkLst>
        </pc:spChg>
        <pc:spChg chg="add">
          <ac:chgData name="Smith, Victoria - Lower Limb Specialist" userId="c5623d48-9248-4535-8cf5-71cfc3e79b18" providerId="ADAL" clId="{D7B9A368-1FF7-4DCA-8C78-C37D22E507B0}" dt="2023-05-01T15:15:52.959" v="499" actId="26606"/>
          <ac:spMkLst>
            <pc:docMk/>
            <pc:sldMk cId="764524582" sldId="261"/>
            <ac:spMk id="19" creationId="{081E4A58-353D-44AE-B2FC-2A74E2E400F7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47.900" v="496" actId="26606"/>
          <ac:spMkLst>
            <pc:docMk/>
            <pc:sldMk cId="764524582" sldId="261"/>
            <ac:spMk id="20" creationId="{F13C74B1-5B17-4795-BED0-7140497B445A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47.900" v="496" actId="26606"/>
          <ac:spMkLst>
            <pc:docMk/>
            <pc:sldMk cId="764524582" sldId="261"/>
            <ac:spMk id="21" creationId="{D4974D33-8DC5-464E-8C6D-BE58F0669C17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52.943" v="498" actId="26606"/>
          <ac:spMkLst>
            <pc:docMk/>
            <pc:sldMk cId="764524582" sldId="261"/>
            <ac:spMk id="24" creationId="{2C61293E-6EBE-43EF-A52C-9BEBFD7679D4}"/>
          </ac:spMkLst>
        </pc:spChg>
        <pc:spChg chg="add del">
          <ac:chgData name="Smith, Victoria - Lower Limb Specialist" userId="c5623d48-9248-4535-8cf5-71cfc3e79b18" providerId="ADAL" clId="{D7B9A368-1FF7-4DCA-8C78-C37D22E507B0}" dt="2023-05-01T15:15:52.943" v="498" actId="26606"/>
          <ac:spMkLst>
            <pc:docMk/>
            <pc:sldMk cId="764524582" sldId="261"/>
            <ac:spMk id="26" creationId="{21540236-BFD5-4A9D-8840-4703E7F76825}"/>
          </ac:spMkLst>
        </pc:spChg>
        <pc:picChg chg="add del">
          <ac:chgData name="Smith, Victoria - Lower Limb Specialist" userId="c5623d48-9248-4535-8cf5-71cfc3e79b18" providerId="ADAL" clId="{D7B9A368-1FF7-4DCA-8C78-C37D22E507B0}" dt="2023-05-01T15:15:45.947" v="494" actId="26606"/>
          <ac:picMkLst>
            <pc:docMk/>
            <pc:sldMk cId="764524582" sldId="261"/>
            <ac:picMk id="12" creationId="{B2DADF70-BA1E-0679-C7C6-7E2226FFC477}"/>
          </ac:picMkLst>
        </pc:picChg>
        <pc:picChg chg="add del">
          <ac:chgData name="Smith, Victoria - Lower Limb Specialist" userId="c5623d48-9248-4535-8cf5-71cfc3e79b18" providerId="ADAL" clId="{D7B9A368-1FF7-4DCA-8C78-C37D22E507B0}" dt="2023-05-01T15:15:47.900" v="496" actId="26606"/>
          <ac:picMkLst>
            <pc:docMk/>
            <pc:sldMk cId="764524582" sldId="261"/>
            <ac:picMk id="22" creationId="{200BA66B-BE93-B391-7033-FC36BFED0445}"/>
          </ac:picMkLst>
        </pc:picChg>
        <pc:picChg chg="add del">
          <ac:chgData name="Smith, Victoria - Lower Limb Specialist" userId="c5623d48-9248-4535-8cf5-71cfc3e79b18" providerId="ADAL" clId="{D7B9A368-1FF7-4DCA-8C78-C37D22E507B0}" dt="2023-05-01T15:15:52.943" v="498" actId="26606"/>
          <ac:picMkLst>
            <pc:docMk/>
            <pc:sldMk cId="764524582" sldId="261"/>
            <ac:picMk id="25" creationId="{B2DADF70-BA1E-0679-C7C6-7E2226FFC477}"/>
          </ac:picMkLst>
        </pc:picChg>
      </pc:sldChg>
      <pc:sldChg chg="addSp delSp modSp new mod ord">
        <pc:chgData name="Smith, Victoria - Lower Limb Specialist" userId="c5623d48-9248-4535-8cf5-71cfc3e79b18" providerId="ADAL" clId="{D7B9A368-1FF7-4DCA-8C78-C37D22E507B0}" dt="2023-04-26T10:46:28.175" v="141" actId="1076"/>
        <pc:sldMkLst>
          <pc:docMk/>
          <pc:sldMk cId="3414452876" sldId="262"/>
        </pc:sldMkLst>
        <pc:spChg chg="del mod">
          <ac:chgData name="Smith, Victoria - Lower Limb Specialist" userId="c5623d48-9248-4535-8cf5-71cfc3e79b18" providerId="ADAL" clId="{D7B9A368-1FF7-4DCA-8C78-C37D22E507B0}" dt="2023-04-26T09:45:00.594" v="120" actId="478"/>
          <ac:spMkLst>
            <pc:docMk/>
            <pc:sldMk cId="3414452876" sldId="262"/>
            <ac:spMk id="2" creationId="{0081E7C5-5A86-E9B6-9AB5-8D3C5668611C}"/>
          </ac:spMkLst>
        </pc:spChg>
        <pc:spChg chg="del">
          <ac:chgData name="Smith, Victoria - Lower Limb Specialist" userId="c5623d48-9248-4535-8cf5-71cfc3e79b18" providerId="ADAL" clId="{D7B9A368-1FF7-4DCA-8C78-C37D22E507B0}" dt="2023-04-26T09:39:16.142" v="105" actId="931"/>
          <ac:spMkLst>
            <pc:docMk/>
            <pc:sldMk cId="3414452876" sldId="262"/>
            <ac:spMk id="3" creationId="{D5F1D518-DAFA-351E-BF5F-25C5FE5583D3}"/>
          </ac:spMkLst>
        </pc:spChg>
        <pc:spChg chg="add del mod">
          <ac:chgData name="Smith, Victoria - Lower Limb Specialist" userId="c5623d48-9248-4535-8cf5-71cfc3e79b18" providerId="ADAL" clId="{D7B9A368-1FF7-4DCA-8C78-C37D22E507B0}" dt="2023-04-26T09:44:48.058" v="114" actId="931"/>
          <ac:spMkLst>
            <pc:docMk/>
            <pc:sldMk cId="3414452876" sldId="262"/>
            <ac:spMk id="7" creationId="{5E5630E0-DA88-EA8E-5893-CAFE09934845}"/>
          </ac:spMkLst>
        </pc:spChg>
        <pc:spChg chg="add del mod">
          <ac:chgData name="Smith, Victoria - Lower Limb Specialist" userId="c5623d48-9248-4535-8cf5-71cfc3e79b18" providerId="ADAL" clId="{D7B9A368-1FF7-4DCA-8C78-C37D22E507B0}" dt="2023-04-26T10:45:42.589" v="130" actId="931"/>
          <ac:spMkLst>
            <pc:docMk/>
            <pc:sldMk cId="3414452876" sldId="262"/>
            <ac:spMk id="11" creationId="{4F21B4B0-6A73-C120-55B4-904DD994BAB4}"/>
          </ac:spMkLst>
        </pc:spChg>
        <pc:picChg chg="add del mod">
          <ac:chgData name="Smith, Victoria - Lower Limb Specialist" userId="c5623d48-9248-4535-8cf5-71cfc3e79b18" providerId="ADAL" clId="{D7B9A368-1FF7-4DCA-8C78-C37D22E507B0}" dt="2023-04-26T09:44:40.807" v="113" actId="478"/>
          <ac:picMkLst>
            <pc:docMk/>
            <pc:sldMk cId="3414452876" sldId="262"/>
            <ac:picMk id="5" creationId="{9AA24053-59F1-9298-AACF-73304D3B0375}"/>
          </ac:picMkLst>
        </pc:picChg>
        <pc:picChg chg="add del mod">
          <ac:chgData name="Smith, Victoria - Lower Limb Specialist" userId="c5623d48-9248-4535-8cf5-71cfc3e79b18" providerId="ADAL" clId="{D7B9A368-1FF7-4DCA-8C78-C37D22E507B0}" dt="2023-04-26T10:45:33.537" v="129" actId="478"/>
          <ac:picMkLst>
            <pc:docMk/>
            <pc:sldMk cId="3414452876" sldId="262"/>
            <ac:picMk id="9" creationId="{76E414A5-C634-960A-152B-4AE91BDB6ED0}"/>
          </ac:picMkLst>
        </pc:picChg>
        <pc:picChg chg="add mod">
          <ac:chgData name="Smith, Victoria - Lower Limb Specialist" userId="c5623d48-9248-4535-8cf5-71cfc3e79b18" providerId="ADAL" clId="{D7B9A368-1FF7-4DCA-8C78-C37D22E507B0}" dt="2023-04-26T10:46:28.175" v="141" actId="1076"/>
          <ac:picMkLst>
            <pc:docMk/>
            <pc:sldMk cId="3414452876" sldId="262"/>
            <ac:picMk id="13" creationId="{DF3FA75A-A07B-E3A9-A383-1EC7DB1753AC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6T10:35:57.426" v="128" actId="1076"/>
        <pc:sldMkLst>
          <pc:docMk/>
          <pc:sldMk cId="4197482424" sldId="263"/>
        </pc:sldMkLst>
        <pc:picChg chg="add mod">
          <ac:chgData name="Smith, Victoria - Lower Limb Specialist" userId="c5623d48-9248-4535-8cf5-71cfc3e79b18" providerId="ADAL" clId="{D7B9A368-1FF7-4DCA-8C78-C37D22E507B0}" dt="2023-04-26T10:35:57.426" v="128" actId="1076"/>
          <ac:picMkLst>
            <pc:docMk/>
            <pc:sldMk cId="4197482424" sldId="263"/>
            <ac:picMk id="3" creationId="{77014D89-6545-498E-255E-E8FFD4F2F5B3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6T11:12:36.160" v="145" actId="962"/>
        <pc:sldMkLst>
          <pc:docMk/>
          <pc:sldMk cId="2847364031" sldId="264"/>
        </pc:sldMkLst>
        <pc:picChg chg="add mod">
          <ac:chgData name="Smith, Victoria - Lower Limb Specialist" userId="c5623d48-9248-4535-8cf5-71cfc3e79b18" providerId="ADAL" clId="{D7B9A368-1FF7-4DCA-8C78-C37D22E507B0}" dt="2023-04-26T11:12:36.160" v="145" actId="962"/>
          <ac:picMkLst>
            <pc:docMk/>
            <pc:sldMk cId="2847364031" sldId="264"/>
            <ac:picMk id="3" creationId="{FA08DE58-4B31-5B04-D486-B277F43300C4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6T12:25:19.309" v="149" actId="962"/>
        <pc:sldMkLst>
          <pc:docMk/>
          <pc:sldMk cId="2049888535" sldId="265"/>
        </pc:sldMkLst>
        <pc:picChg chg="add mod">
          <ac:chgData name="Smith, Victoria - Lower Limb Specialist" userId="c5623d48-9248-4535-8cf5-71cfc3e79b18" providerId="ADAL" clId="{D7B9A368-1FF7-4DCA-8C78-C37D22E507B0}" dt="2023-04-26T12:25:19.309" v="149" actId="962"/>
          <ac:picMkLst>
            <pc:docMk/>
            <pc:sldMk cId="2049888535" sldId="265"/>
            <ac:picMk id="3" creationId="{5125F13A-F280-52D3-21BD-016651D39BCA}"/>
          </ac:picMkLst>
        </pc:picChg>
      </pc:sldChg>
      <pc:sldChg chg="addSp delSp modSp new mod setBg">
        <pc:chgData name="Smith, Victoria - Lower Limb Specialist" userId="c5623d48-9248-4535-8cf5-71cfc3e79b18" providerId="ADAL" clId="{D7B9A368-1FF7-4DCA-8C78-C37D22E507B0}" dt="2023-04-26T13:33:32.789" v="169" actId="931"/>
        <pc:sldMkLst>
          <pc:docMk/>
          <pc:sldMk cId="1521376252" sldId="266"/>
        </pc:sldMkLst>
        <pc:spChg chg="add">
          <ac:chgData name="Smith, Victoria - Lower Limb Specialist" userId="c5623d48-9248-4535-8cf5-71cfc3e79b18" providerId="ADAL" clId="{D7B9A368-1FF7-4DCA-8C78-C37D22E507B0}" dt="2023-04-26T12:57:24.639" v="154" actId="26606"/>
          <ac:spMkLst>
            <pc:docMk/>
            <pc:sldMk cId="1521376252" sldId="266"/>
            <ac:spMk id="8" creationId="{42A4FC2C-047E-45A5-965D-8E1E3BF09BC6}"/>
          </ac:spMkLst>
        </pc:spChg>
        <pc:picChg chg="add del mod">
          <ac:chgData name="Smith, Victoria - Lower Limb Specialist" userId="c5623d48-9248-4535-8cf5-71cfc3e79b18" providerId="ADAL" clId="{D7B9A368-1FF7-4DCA-8C78-C37D22E507B0}" dt="2023-04-26T12:59:33.005" v="156" actId="478"/>
          <ac:picMkLst>
            <pc:docMk/>
            <pc:sldMk cId="1521376252" sldId="266"/>
            <ac:picMk id="3" creationId="{10AD8479-E334-4984-5BB4-5A22BCD59651}"/>
          </ac:picMkLst>
        </pc:picChg>
        <pc:picChg chg="add mod">
          <ac:chgData name="Smith, Victoria - Lower Limb Specialist" userId="c5623d48-9248-4535-8cf5-71cfc3e79b18" providerId="ADAL" clId="{D7B9A368-1FF7-4DCA-8C78-C37D22E507B0}" dt="2023-04-26T13:00:08.069" v="164" actId="1076"/>
          <ac:picMkLst>
            <pc:docMk/>
            <pc:sldMk cId="1521376252" sldId="266"/>
            <ac:picMk id="5" creationId="{5BA0BE98-9037-9B9E-1ECA-6F44A183D0A8}"/>
          </ac:picMkLst>
        </pc:picChg>
        <pc:picChg chg="add del mod">
          <ac:chgData name="Smith, Victoria - Lower Limb Specialist" userId="c5623d48-9248-4535-8cf5-71cfc3e79b18" providerId="ADAL" clId="{D7B9A368-1FF7-4DCA-8C78-C37D22E507B0}" dt="2023-04-26T13:33:32.789" v="169" actId="931"/>
          <ac:picMkLst>
            <pc:docMk/>
            <pc:sldMk cId="1521376252" sldId="266"/>
            <ac:picMk id="7" creationId="{B5132A0D-0D82-A4A1-7103-F92D41CE3953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4-26T14:02:39.796" v="181"/>
        <pc:sldMkLst>
          <pc:docMk/>
          <pc:sldMk cId="4268941372" sldId="267"/>
        </pc:sldMkLst>
        <pc:picChg chg="add mod">
          <ac:chgData name="Smith, Victoria - Lower Limb Specialist" userId="c5623d48-9248-4535-8cf5-71cfc3e79b18" providerId="ADAL" clId="{D7B9A368-1FF7-4DCA-8C78-C37D22E507B0}" dt="2023-04-26T13:33:44.911" v="173" actId="962"/>
          <ac:picMkLst>
            <pc:docMk/>
            <pc:sldMk cId="4268941372" sldId="267"/>
            <ac:picMk id="3" creationId="{93249353-52B2-A5C1-2FC0-1556693C8067}"/>
          </ac:picMkLst>
        </pc:picChg>
      </pc:sldChg>
      <pc:sldChg chg="addSp modSp new">
        <pc:chgData name="Smith, Victoria - Lower Limb Specialist" userId="c5623d48-9248-4535-8cf5-71cfc3e79b18" providerId="ADAL" clId="{D7B9A368-1FF7-4DCA-8C78-C37D22E507B0}" dt="2023-04-26T13:54:49.973" v="175" actId="931"/>
        <pc:sldMkLst>
          <pc:docMk/>
          <pc:sldMk cId="3700845692" sldId="268"/>
        </pc:sldMkLst>
        <pc:picChg chg="add mod">
          <ac:chgData name="Smith, Victoria - Lower Limb Specialist" userId="c5623d48-9248-4535-8cf5-71cfc3e79b18" providerId="ADAL" clId="{D7B9A368-1FF7-4DCA-8C78-C37D22E507B0}" dt="2023-04-26T13:54:49.973" v="175" actId="931"/>
          <ac:picMkLst>
            <pc:docMk/>
            <pc:sldMk cId="3700845692" sldId="268"/>
            <ac:picMk id="3" creationId="{93A91885-7ECD-57C0-080E-98461C7A718D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6T14:02:34.304" v="179" actId="962"/>
        <pc:sldMkLst>
          <pc:docMk/>
          <pc:sldMk cId="3291905583" sldId="269"/>
        </pc:sldMkLst>
        <pc:picChg chg="add mod">
          <ac:chgData name="Smith, Victoria - Lower Limb Specialist" userId="c5623d48-9248-4535-8cf5-71cfc3e79b18" providerId="ADAL" clId="{D7B9A368-1FF7-4DCA-8C78-C37D22E507B0}" dt="2023-04-26T14:02:34.304" v="179" actId="962"/>
          <ac:picMkLst>
            <pc:docMk/>
            <pc:sldMk cId="3291905583" sldId="269"/>
            <ac:picMk id="3" creationId="{33D528E0-96F6-7344-CD38-0135630A9872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5-01T20:17:45.625" v="534" actId="1076"/>
        <pc:sldMkLst>
          <pc:docMk/>
          <pc:sldMk cId="1640469857" sldId="270"/>
        </pc:sldMkLst>
        <pc:picChg chg="add mod">
          <ac:chgData name="Smith, Victoria - Lower Limb Specialist" userId="c5623d48-9248-4535-8cf5-71cfc3e79b18" providerId="ADAL" clId="{D7B9A368-1FF7-4DCA-8C78-C37D22E507B0}" dt="2023-05-01T20:17:45.625" v="534" actId="1076"/>
          <ac:picMkLst>
            <pc:docMk/>
            <pc:sldMk cId="1640469857" sldId="270"/>
            <ac:picMk id="3" creationId="{3032853C-9C76-B4CB-7E7F-57B5EAF97C80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4-27T11:06:54.526" v="191"/>
        <pc:sldMkLst>
          <pc:docMk/>
          <pc:sldMk cId="3554548877" sldId="271"/>
        </pc:sldMkLst>
        <pc:picChg chg="add mod">
          <ac:chgData name="Smith, Victoria - Lower Limb Specialist" userId="c5623d48-9248-4535-8cf5-71cfc3e79b18" providerId="ADAL" clId="{D7B9A368-1FF7-4DCA-8C78-C37D22E507B0}" dt="2023-04-27T11:06:09.142" v="189" actId="962"/>
          <ac:picMkLst>
            <pc:docMk/>
            <pc:sldMk cId="3554548877" sldId="271"/>
            <ac:picMk id="3" creationId="{175EE725-21A5-D51A-D62C-1DB6884A8F02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4-27T14:31:41.404" v="209"/>
        <pc:sldMkLst>
          <pc:docMk/>
          <pc:sldMk cId="1823133562" sldId="272"/>
        </pc:sldMkLst>
        <pc:picChg chg="add mod">
          <ac:chgData name="Smith, Victoria - Lower Limb Specialist" userId="c5623d48-9248-4535-8cf5-71cfc3e79b18" providerId="ADAL" clId="{D7B9A368-1FF7-4DCA-8C78-C37D22E507B0}" dt="2023-04-27T14:12:12.223" v="195" actId="962"/>
          <ac:picMkLst>
            <pc:docMk/>
            <pc:sldMk cId="1823133562" sldId="272"/>
            <ac:picMk id="3" creationId="{18EE2CDF-0B38-03F1-1C87-B2BC7877D52E}"/>
          </ac:picMkLst>
        </pc:picChg>
      </pc:sldChg>
      <pc:sldChg chg="addSp modSp new">
        <pc:chgData name="Smith, Victoria - Lower Limb Specialist" userId="c5623d48-9248-4535-8cf5-71cfc3e79b18" providerId="ADAL" clId="{D7B9A368-1FF7-4DCA-8C78-C37D22E507B0}" dt="2023-04-27T14:31:35.166" v="207" actId="931"/>
        <pc:sldMkLst>
          <pc:docMk/>
          <pc:sldMk cId="1291396755" sldId="273"/>
        </pc:sldMkLst>
        <pc:picChg chg="add mod">
          <ac:chgData name="Smith, Victoria - Lower Limb Specialist" userId="c5623d48-9248-4535-8cf5-71cfc3e79b18" providerId="ADAL" clId="{D7B9A368-1FF7-4DCA-8C78-C37D22E507B0}" dt="2023-04-27T14:31:35.166" v="207" actId="931"/>
          <ac:picMkLst>
            <pc:docMk/>
            <pc:sldMk cId="1291396755" sldId="273"/>
            <ac:picMk id="3" creationId="{92A9CBCA-22BA-D11A-DBEA-BF08D409B715}"/>
          </ac:picMkLst>
        </pc:picChg>
      </pc:sldChg>
      <pc:sldChg chg="addSp modSp new del mod">
        <pc:chgData name="Smith, Victoria - Lower Limb Specialist" userId="c5623d48-9248-4535-8cf5-71cfc3e79b18" providerId="ADAL" clId="{D7B9A368-1FF7-4DCA-8C78-C37D22E507B0}" dt="2023-04-27T14:17:35.601" v="205" actId="2696"/>
        <pc:sldMkLst>
          <pc:docMk/>
          <pc:sldMk cId="2925801581" sldId="273"/>
        </pc:sldMkLst>
        <pc:picChg chg="add mod">
          <ac:chgData name="Smith, Victoria - Lower Limb Specialist" userId="c5623d48-9248-4535-8cf5-71cfc3e79b18" providerId="ADAL" clId="{D7B9A368-1FF7-4DCA-8C78-C37D22E507B0}" dt="2023-04-27T14:17:25.760" v="204" actId="14100"/>
          <ac:picMkLst>
            <pc:docMk/>
            <pc:sldMk cId="2925801581" sldId="273"/>
            <ac:picMk id="3" creationId="{64A9C885-69CA-9E3F-0AD7-84AEF9263680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4-27T14:43:38.033" v="273"/>
        <pc:sldMkLst>
          <pc:docMk/>
          <pc:sldMk cId="936484859" sldId="274"/>
        </pc:sldMkLst>
        <pc:picChg chg="add mod">
          <ac:chgData name="Smith, Victoria - Lower Limb Specialist" userId="c5623d48-9248-4535-8cf5-71cfc3e79b18" providerId="ADAL" clId="{D7B9A368-1FF7-4DCA-8C78-C37D22E507B0}" dt="2023-04-27T14:40:09.907" v="267" actId="27614"/>
          <ac:picMkLst>
            <pc:docMk/>
            <pc:sldMk cId="936484859" sldId="274"/>
            <ac:picMk id="3" creationId="{AED40782-AFCC-4E47-10C0-BC4DCA8A296E}"/>
          </ac:picMkLst>
        </pc:picChg>
      </pc:sldChg>
      <pc:sldChg chg="addSp modSp new del mod">
        <pc:chgData name="Smith, Victoria - Lower Limb Specialist" userId="c5623d48-9248-4535-8cf5-71cfc3e79b18" providerId="ADAL" clId="{D7B9A368-1FF7-4DCA-8C78-C37D22E507B0}" dt="2023-04-27T14:17:02.737" v="203" actId="2696"/>
        <pc:sldMkLst>
          <pc:docMk/>
          <pc:sldMk cId="1456991857" sldId="274"/>
        </pc:sldMkLst>
        <pc:picChg chg="add mod">
          <ac:chgData name="Smith, Victoria - Lower Limb Specialist" userId="c5623d48-9248-4535-8cf5-71cfc3e79b18" providerId="ADAL" clId="{D7B9A368-1FF7-4DCA-8C78-C37D22E507B0}" dt="2023-04-27T14:16:52.245" v="202" actId="962"/>
          <ac:picMkLst>
            <pc:docMk/>
            <pc:sldMk cId="1456991857" sldId="274"/>
            <ac:picMk id="3" creationId="{6676332C-8102-C3AC-1C37-2D55EFD715EE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4-27T14:43:48.271" v="275"/>
        <pc:sldMkLst>
          <pc:docMk/>
          <pc:sldMk cId="413131979" sldId="275"/>
        </pc:sldMkLst>
        <pc:picChg chg="add mod">
          <ac:chgData name="Smith, Victoria - Lower Limb Specialist" userId="c5623d48-9248-4535-8cf5-71cfc3e79b18" providerId="ADAL" clId="{D7B9A368-1FF7-4DCA-8C78-C37D22E507B0}" dt="2023-04-27T14:43:15.712" v="271" actId="962"/>
          <ac:picMkLst>
            <pc:docMk/>
            <pc:sldMk cId="413131979" sldId="275"/>
            <ac:picMk id="3" creationId="{1CDB61DC-AA3F-F14D-56EE-55CF87937BF4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5-01T13:25:16.277" v="476"/>
        <pc:sldMkLst>
          <pc:docMk/>
          <pc:sldMk cId="2026231218" sldId="276"/>
        </pc:sldMkLst>
        <pc:picChg chg="add mod">
          <ac:chgData name="Smith, Victoria - Lower Limb Specialist" userId="c5623d48-9248-4535-8cf5-71cfc3e79b18" providerId="ADAL" clId="{D7B9A368-1FF7-4DCA-8C78-C37D22E507B0}" dt="2023-04-27T14:45:42.840" v="280" actId="962"/>
          <ac:picMkLst>
            <pc:docMk/>
            <pc:sldMk cId="2026231218" sldId="276"/>
            <ac:picMk id="3" creationId="{D726FE12-EA70-2BFE-37DD-EA345C5D80CA}"/>
          </ac:picMkLst>
        </pc:picChg>
      </pc:sldChg>
      <pc:sldChg chg="addSp delSp modSp new mod ord">
        <pc:chgData name="Smith, Victoria - Lower Limb Specialist" userId="c5623d48-9248-4535-8cf5-71cfc3e79b18" providerId="ADAL" clId="{D7B9A368-1FF7-4DCA-8C78-C37D22E507B0}" dt="2023-04-28T09:33:15.387" v="307"/>
        <pc:sldMkLst>
          <pc:docMk/>
          <pc:sldMk cId="3211219812" sldId="277"/>
        </pc:sldMkLst>
        <pc:picChg chg="add del mod">
          <ac:chgData name="Smith, Victoria - Lower Limb Specialist" userId="c5623d48-9248-4535-8cf5-71cfc3e79b18" providerId="ADAL" clId="{D7B9A368-1FF7-4DCA-8C78-C37D22E507B0}" dt="2023-04-28T09:31:18.071" v="294" actId="931"/>
          <ac:picMkLst>
            <pc:docMk/>
            <pc:sldMk cId="3211219812" sldId="277"/>
            <ac:picMk id="3" creationId="{9A9107A3-03FB-734D-6F87-3282B270DCF8}"/>
          </ac:picMkLst>
        </pc:picChg>
        <pc:picChg chg="add mod modCrop">
          <ac:chgData name="Smith, Victoria - Lower Limb Specialist" userId="c5623d48-9248-4535-8cf5-71cfc3e79b18" providerId="ADAL" clId="{D7B9A368-1FF7-4DCA-8C78-C37D22E507B0}" dt="2023-04-28T09:32:48.621" v="305" actId="1076"/>
          <ac:picMkLst>
            <pc:docMk/>
            <pc:sldMk cId="3211219812" sldId="277"/>
            <ac:picMk id="5" creationId="{ABBC9DC6-8506-6EBE-C69B-C45F2DF0E35F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8T09:43:27.089" v="311" actId="962"/>
        <pc:sldMkLst>
          <pc:docMk/>
          <pc:sldMk cId="3906468296" sldId="278"/>
        </pc:sldMkLst>
        <pc:picChg chg="add mod">
          <ac:chgData name="Smith, Victoria - Lower Limb Specialist" userId="c5623d48-9248-4535-8cf5-71cfc3e79b18" providerId="ADAL" clId="{D7B9A368-1FF7-4DCA-8C78-C37D22E507B0}" dt="2023-04-28T09:43:27.089" v="311" actId="962"/>
          <ac:picMkLst>
            <pc:docMk/>
            <pc:sldMk cId="3906468296" sldId="278"/>
            <ac:picMk id="3" creationId="{CAD10741-D1B8-4144-65DB-5E33E34C9FA7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8T09:47:12.105" v="316" actId="1076"/>
        <pc:sldMkLst>
          <pc:docMk/>
          <pc:sldMk cId="2019431448" sldId="279"/>
        </pc:sldMkLst>
        <pc:picChg chg="add mod">
          <ac:chgData name="Smith, Victoria - Lower Limb Specialist" userId="c5623d48-9248-4535-8cf5-71cfc3e79b18" providerId="ADAL" clId="{D7B9A368-1FF7-4DCA-8C78-C37D22E507B0}" dt="2023-04-28T09:47:12.105" v="316" actId="1076"/>
          <ac:picMkLst>
            <pc:docMk/>
            <pc:sldMk cId="2019431448" sldId="279"/>
            <ac:picMk id="3" creationId="{47A01636-9835-AFB7-E99B-998DF6268AB1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8T09:50:04.533" v="320" actId="962"/>
        <pc:sldMkLst>
          <pc:docMk/>
          <pc:sldMk cId="3029709037" sldId="280"/>
        </pc:sldMkLst>
        <pc:picChg chg="add mod">
          <ac:chgData name="Smith, Victoria - Lower Limb Specialist" userId="c5623d48-9248-4535-8cf5-71cfc3e79b18" providerId="ADAL" clId="{D7B9A368-1FF7-4DCA-8C78-C37D22E507B0}" dt="2023-04-28T09:50:04.533" v="320" actId="962"/>
          <ac:picMkLst>
            <pc:docMk/>
            <pc:sldMk cId="3029709037" sldId="280"/>
            <ac:picMk id="3" creationId="{1580F20B-6FE6-0BB9-D062-279359A83DCA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4-28T09:54:29.049" v="324" actId="962"/>
        <pc:sldMkLst>
          <pc:docMk/>
          <pc:sldMk cId="3251696767" sldId="281"/>
        </pc:sldMkLst>
        <pc:picChg chg="add mod">
          <ac:chgData name="Smith, Victoria - Lower Limb Specialist" userId="c5623d48-9248-4535-8cf5-71cfc3e79b18" providerId="ADAL" clId="{D7B9A368-1FF7-4DCA-8C78-C37D22E507B0}" dt="2023-04-28T09:54:29.049" v="324" actId="962"/>
          <ac:picMkLst>
            <pc:docMk/>
            <pc:sldMk cId="3251696767" sldId="281"/>
            <ac:picMk id="3" creationId="{4A3852E9-6FF4-C99B-26CE-E364B4CFB33D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5-01T14:52:31.274" v="483" actId="27614"/>
        <pc:sldMkLst>
          <pc:docMk/>
          <pc:sldMk cId="824688533" sldId="282"/>
        </pc:sldMkLst>
        <pc:picChg chg="add mod">
          <ac:chgData name="Smith, Victoria - Lower Limb Specialist" userId="c5623d48-9248-4535-8cf5-71cfc3e79b18" providerId="ADAL" clId="{D7B9A368-1FF7-4DCA-8C78-C37D22E507B0}" dt="2023-05-01T14:52:31.274" v="483" actId="27614"/>
          <ac:picMkLst>
            <pc:docMk/>
            <pc:sldMk cId="824688533" sldId="282"/>
            <ac:picMk id="3" creationId="{06AB2BD5-BB53-E6D7-E657-C19C3FA5D054}"/>
          </ac:picMkLst>
        </pc:picChg>
      </pc:sldChg>
      <pc:sldChg chg="new del">
        <pc:chgData name="Smith, Victoria - Lower Limb Specialist" userId="c5623d48-9248-4535-8cf5-71cfc3e79b18" providerId="ADAL" clId="{D7B9A368-1FF7-4DCA-8C78-C37D22E507B0}" dt="2023-05-01T14:52:18.056" v="480" actId="2696"/>
        <pc:sldMkLst>
          <pc:docMk/>
          <pc:sldMk cId="2356725663" sldId="282"/>
        </pc:sldMkLst>
      </pc:sldChg>
      <pc:sldChg chg="addSp modSp new mod">
        <pc:chgData name="Smith, Victoria - Lower Limb Specialist" userId="c5623d48-9248-4535-8cf5-71cfc3e79b18" providerId="ADAL" clId="{D7B9A368-1FF7-4DCA-8C78-C37D22E507B0}" dt="2023-05-01T15:14:28.038" v="491" actId="27614"/>
        <pc:sldMkLst>
          <pc:docMk/>
          <pc:sldMk cId="1723999736" sldId="283"/>
        </pc:sldMkLst>
        <pc:picChg chg="add mod">
          <ac:chgData name="Smith, Victoria - Lower Limb Specialist" userId="c5623d48-9248-4535-8cf5-71cfc3e79b18" providerId="ADAL" clId="{D7B9A368-1FF7-4DCA-8C78-C37D22E507B0}" dt="2023-05-01T15:14:28.038" v="491" actId="27614"/>
          <ac:picMkLst>
            <pc:docMk/>
            <pc:sldMk cId="1723999736" sldId="283"/>
            <ac:picMk id="3" creationId="{EF61354B-722D-3481-0965-22A4863C8395}"/>
          </ac:picMkLst>
        </pc:picChg>
      </pc:sldChg>
      <pc:sldChg chg="addSp modSp new mod">
        <pc:chgData name="Smith, Victoria - Lower Limb Specialist" userId="c5623d48-9248-4535-8cf5-71cfc3e79b18" providerId="ADAL" clId="{D7B9A368-1FF7-4DCA-8C78-C37D22E507B0}" dt="2023-05-01T16:09:14.093" v="517" actId="962"/>
        <pc:sldMkLst>
          <pc:docMk/>
          <pc:sldMk cId="970279028" sldId="284"/>
        </pc:sldMkLst>
        <pc:picChg chg="add mod">
          <ac:chgData name="Smith, Victoria - Lower Limb Specialist" userId="c5623d48-9248-4535-8cf5-71cfc3e79b18" providerId="ADAL" clId="{D7B9A368-1FF7-4DCA-8C78-C37D22E507B0}" dt="2023-05-01T16:09:14.093" v="517" actId="962"/>
          <ac:picMkLst>
            <pc:docMk/>
            <pc:sldMk cId="970279028" sldId="284"/>
            <ac:picMk id="3" creationId="{DA559F15-B843-D425-31F5-AC90AE0A510F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5-01T20:20:57.238" v="540"/>
        <pc:sldMkLst>
          <pc:docMk/>
          <pc:sldMk cId="426457394" sldId="285"/>
        </pc:sldMkLst>
        <pc:picChg chg="add mod">
          <ac:chgData name="Smith, Victoria - Lower Limb Specialist" userId="c5623d48-9248-4535-8cf5-71cfc3e79b18" providerId="ADAL" clId="{D7B9A368-1FF7-4DCA-8C78-C37D22E507B0}" dt="2023-05-01T20:07:24.422" v="524" actId="962"/>
          <ac:picMkLst>
            <pc:docMk/>
            <pc:sldMk cId="426457394" sldId="285"/>
            <ac:picMk id="3" creationId="{34B9D001-7B0C-DBE6-6ED5-DF4600F978D5}"/>
          </ac:picMkLst>
        </pc:picChg>
      </pc:sldChg>
      <pc:sldChg chg="addSp modSp new mod ord">
        <pc:chgData name="Smith, Victoria - Lower Limb Specialist" userId="c5623d48-9248-4535-8cf5-71cfc3e79b18" providerId="ADAL" clId="{D7B9A368-1FF7-4DCA-8C78-C37D22E507B0}" dt="2023-05-01T20:20:52.064" v="538"/>
        <pc:sldMkLst>
          <pc:docMk/>
          <pc:sldMk cId="755046209" sldId="286"/>
        </pc:sldMkLst>
        <pc:picChg chg="add mod">
          <ac:chgData name="Smith, Victoria - Lower Limb Specialist" userId="c5623d48-9248-4535-8cf5-71cfc3e79b18" providerId="ADAL" clId="{D7B9A368-1FF7-4DCA-8C78-C37D22E507B0}" dt="2023-05-01T20:16:05.858" v="533" actId="962"/>
          <ac:picMkLst>
            <pc:docMk/>
            <pc:sldMk cId="755046209" sldId="286"/>
            <ac:picMk id="3" creationId="{2483AC3B-F141-B858-58ED-77E5150A803F}"/>
          </ac:picMkLst>
        </pc:picChg>
      </pc:sldChg>
      <pc:sldChg chg="addSp modSp new del mod">
        <pc:chgData name="Smith, Victoria - Lower Limb Specialist" userId="c5623d48-9248-4535-8cf5-71cfc3e79b18" providerId="ADAL" clId="{D7B9A368-1FF7-4DCA-8C78-C37D22E507B0}" dt="2023-05-01T20:15:31.433" v="529" actId="47"/>
        <pc:sldMkLst>
          <pc:docMk/>
          <pc:sldMk cId="1358348531" sldId="286"/>
        </pc:sldMkLst>
        <pc:picChg chg="add mod">
          <ac:chgData name="Smith, Victoria - Lower Limb Specialist" userId="c5623d48-9248-4535-8cf5-71cfc3e79b18" providerId="ADAL" clId="{D7B9A368-1FF7-4DCA-8C78-C37D22E507B0}" dt="2023-05-01T20:15:24.290" v="528" actId="962"/>
          <ac:picMkLst>
            <pc:docMk/>
            <pc:sldMk cId="1358348531" sldId="286"/>
            <ac:picMk id="3" creationId="{F9A65829-E8B0-1AB3-7CA0-5872ED462CDB}"/>
          </ac:picMkLst>
        </pc:picChg>
      </pc:sldChg>
      <pc:sldChg chg="addSp delSp modSp new del mod">
        <pc:chgData name="Smith, Victoria - Lower Limb Specialist" userId="c5623d48-9248-4535-8cf5-71cfc3e79b18" providerId="ADAL" clId="{D7B9A368-1FF7-4DCA-8C78-C37D22E507B0}" dt="2023-05-01T20:22:14.916" v="548" actId="47"/>
        <pc:sldMkLst>
          <pc:docMk/>
          <pc:sldMk cId="3226356093" sldId="287"/>
        </pc:sldMkLst>
        <pc:spChg chg="add del mod">
          <ac:chgData name="Smith, Victoria - Lower Limb Specialist" userId="c5623d48-9248-4535-8cf5-71cfc3e79b18" providerId="ADAL" clId="{D7B9A368-1FF7-4DCA-8C78-C37D22E507B0}" dt="2023-05-01T20:22:14.110" v="547"/>
          <ac:spMkLst>
            <pc:docMk/>
            <pc:sldMk cId="3226356093" sldId="287"/>
            <ac:spMk id="2" creationId="{71AD4900-1624-5E7C-CD59-A489E8DF92AE}"/>
          </ac:spMkLst>
        </pc:spChg>
        <pc:spChg chg="add mod">
          <ac:chgData name="Smith, Victoria - Lower Limb Specialist" userId="c5623d48-9248-4535-8cf5-71cfc3e79b18" providerId="ADAL" clId="{D7B9A368-1FF7-4DCA-8C78-C37D22E507B0}" dt="2023-05-01T20:22:09.596" v="545" actId="20577"/>
          <ac:spMkLst>
            <pc:docMk/>
            <pc:sldMk cId="3226356093" sldId="287"/>
            <ac:spMk id="3" creationId="{C1BF168C-A14C-5465-561F-780DDAE76295}"/>
          </ac:spMkLst>
        </pc:spChg>
      </pc:sldChg>
    </pc:docChg>
  </pc:docChgLst>
  <pc:docChgLst>
    <pc:chgData name="Victoria Smith" userId="c5623d48-9248-4535-8cf5-71cfc3e79b18" providerId="ADAL" clId="{0441BB72-7A6E-4182-96F5-E408FDEB08D7}"/>
    <pc:docChg chg="custSel modSld">
      <pc:chgData name="Victoria Smith" userId="c5623d48-9248-4535-8cf5-71cfc3e79b18" providerId="ADAL" clId="{0441BB72-7A6E-4182-96F5-E408FDEB08D7}" dt="2022-09-27T14:39:30.127" v="611" actId="20577"/>
      <pc:docMkLst>
        <pc:docMk/>
      </pc:docMkLst>
      <pc:sldChg chg="modSp mod">
        <pc:chgData name="Victoria Smith" userId="c5623d48-9248-4535-8cf5-71cfc3e79b18" providerId="ADAL" clId="{0441BB72-7A6E-4182-96F5-E408FDEB08D7}" dt="2022-09-27T14:39:03.903" v="602" actId="20577"/>
        <pc:sldMkLst>
          <pc:docMk/>
          <pc:sldMk cId="2727154891" sldId="257"/>
        </pc:sldMkLst>
        <pc:spChg chg="mod">
          <ac:chgData name="Victoria Smith" userId="c5623d48-9248-4535-8cf5-71cfc3e79b18" providerId="ADAL" clId="{0441BB72-7A6E-4182-96F5-E408FDEB08D7}" dt="2022-09-27T14:28:25.747" v="198" actId="20577"/>
          <ac:spMkLst>
            <pc:docMk/>
            <pc:sldMk cId="2727154891" sldId="257"/>
            <ac:spMk id="2" creationId="{0A4F19C8-83CB-03A7-4484-BACDE0FA113D}"/>
          </ac:spMkLst>
        </pc:spChg>
        <pc:spChg chg="mod">
          <ac:chgData name="Victoria Smith" userId="c5623d48-9248-4535-8cf5-71cfc3e79b18" providerId="ADAL" clId="{0441BB72-7A6E-4182-96F5-E408FDEB08D7}" dt="2022-09-27T14:39:03.903" v="602" actId="20577"/>
          <ac:spMkLst>
            <pc:docMk/>
            <pc:sldMk cId="2727154891" sldId="257"/>
            <ac:spMk id="3" creationId="{8E9EE0A2-13F4-2529-AC0C-DB3612CD6E44}"/>
          </ac:spMkLst>
        </pc:spChg>
      </pc:sldChg>
      <pc:sldChg chg="modSp mod">
        <pc:chgData name="Victoria Smith" userId="c5623d48-9248-4535-8cf5-71cfc3e79b18" providerId="ADAL" clId="{0441BB72-7A6E-4182-96F5-E408FDEB08D7}" dt="2022-09-27T14:39:30.127" v="611" actId="20577"/>
        <pc:sldMkLst>
          <pc:docMk/>
          <pc:sldMk cId="3162515723" sldId="258"/>
        </pc:sldMkLst>
        <pc:spChg chg="mod">
          <ac:chgData name="Victoria Smith" userId="c5623d48-9248-4535-8cf5-71cfc3e79b18" providerId="ADAL" clId="{0441BB72-7A6E-4182-96F5-E408FDEB08D7}" dt="2022-09-27T14:39:30.127" v="611" actId="20577"/>
          <ac:spMkLst>
            <pc:docMk/>
            <pc:sldMk cId="3162515723" sldId="258"/>
            <ac:spMk id="2" creationId="{40E05AB9-B3E1-7FE3-E2FF-C9018125897D}"/>
          </ac:spMkLst>
        </pc:spChg>
      </pc:sldChg>
      <pc:sldChg chg="modSp mod">
        <pc:chgData name="Victoria Smith" userId="c5623d48-9248-4535-8cf5-71cfc3e79b18" providerId="ADAL" clId="{0441BB72-7A6E-4182-96F5-E408FDEB08D7}" dt="2022-09-27T14:27:35.050" v="188" actId="20577"/>
        <pc:sldMkLst>
          <pc:docMk/>
          <pc:sldMk cId="1533899967" sldId="259"/>
        </pc:sldMkLst>
        <pc:spChg chg="mod">
          <ac:chgData name="Victoria Smith" userId="c5623d48-9248-4535-8cf5-71cfc3e79b18" providerId="ADAL" clId="{0441BB72-7A6E-4182-96F5-E408FDEB08D7}" dt="2022-09-27T14:24:57.656" v="35" actId="20577"/>
          <ac:spMkLst>
            <pc:docMk/>
            <pc:sldMk cId="1533899967" sldId="259"/>
            <ac:spMk id="2" creationId="{73606719-C1BB-BB39-5260-034F88C98DDA}"/>
          </ac:spMkLst>
        </pc:spChg>
        <pc:spChg chg="mod">
          <ac:chgData name="Victoria Smith" userId="c5623d48-9248-4535-8cf5-71cfc3e79b18" providerId="ADAL" clId="{0441BB72-7A6E-4182-96F5-E408FDEB08D7}" dt="2022-09-27T14:27:35.050" v="188" actId="20577"/>
          <ac:spMkLst>
            <pc:docMk/>
            <pc:sldMk cId="1533899967" sldId="259"/>
            <ac:spMk id="3" creationId="{C33136DE-A141-F8E7-666B-971E9D3BA9F1}"/>
          </ac:spMkLst>
        </pc:spChg>
      </pc:sldChg>
      <pc:sldChg chg="modSp mod">
        <pc:chgData name="Victoria Smith" userId="c5623d48-9248-4535-8cf5-71cfc3e79b18" providerId="ADAL" clId="{0441BB72-7A6E-4182-96F5-E408FDEB08D7}" dt="2022-09-27T14:30:02.621" v="244" actId="20577"/>
        <pc:sldMkLst>
          <pc:docMk/>
          <pc:sldMk cId="2126277990" sldId="260"/>
        </pc:sldMkLst>
        <pc:spChg chg="mod">
          <ac:chgData name="Victoria Smith" userId="c5623d48-9248-4535-8cf5-71cfc3e79b18" providerId="ADAL" clId="{0441BB72-7A6E-4182-96F5-E408FDEB08D7}" dt="2022-09-27T14:30:02.621" v="244" actId="20577"/>
          <ac:spMkLst>
            <pc:docMk/>
            <pc:sldMk cId="2126277990" sldId="260"/>
            <ac:spMk id="3" creationId="{E719AAF7-656E-133B-0749-EE8927DFAE1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72FD0-B1BB-4164-89C2-46B6733BBE6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DEDFAD-AF9C-47F5-99CE-FEA8B8E50FC4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en-GB" dirty="0"/>
            <a:t>Rule out potential DD: </a:t>
          </a:r>
          <a:r>
            <a:rPr lang="en-GB" dirty="0" err="1"/>
            <a:t>lsp</a:t>
          </a:r>
          <a:r>
            <a:rPr lang="en-GB" dirty="0"/>
            <a:t>, SIJ, Hip intra articular pathology, neural driver</a:t>
          </a:r>
          <a:endParaRPr lang="en-US" dirty="0"/>
        </a:p>
      </dgm:t>
    </dgm:pt>
    <dgm:pt modelId="{BE9799BC-6939-4C82-9F87-E148E2A1AEF1}" type="parTrans" cxnId="{7F51396A-8B26-4346-B72C-9E09B6FEE82C}">
      <dgm:prSet/>
      <dgm:spPr/>
      <dgm:t>
        <a:bodyPr/>
        <a:lstStyle/>
        <a:p>
          <a:endParaRPr lang="en-US"/>
        </a:p>
      </dgm:t>
    </dgm:pt>
    <dgm:pt modelId="{938BC133-715B-43FE-8275-641F6093DC1A}" type="sibTrans" cxnId="{7F51396A-8B26-4346-B72C-9E09B6FEE82C}">
      <dgm:prSet/>
      <dgm:spPr/>
      <dgm:t>
        <a:bodyPr/>
        <a:lstStyle/>
        <a:p>
          <a:endParaRPr lang="en-US"/>
        </a:p>
      </dgm:t>
    </dgm:pt>
    <dgm:pt modelId="{8C76D5BC-DC41-451C-8244-A99A404BDA6D}">
      <dgm:prSet/>
      <dgm:spPr>
        <a:solidFill>
          <a:schemeClr val="accent4"/>
        </a:solidFill>
      </dgm:spPr>
      <dgm:t>
        <a:bodyPr/>
        <a:lstStyle/>
        <a:p>
          <a:r>
            <a:rPr lang="en-GB"/>
            <a:t>Cluster Testing: ToP GT AND one other positive reproduction of pain from:</a:t>
          </a:r>
          <a:endParaRPr lang="en-US"/>
        </a:p>
      </dgm:t>
    </dgm:pt>
    <dgm:pt modelId="{E3D79B95-0D2D-47B4-9312-FA50867C24F6}" type="parTrans" cxnId="{20E29C5F-BABC-4288-995B-5A00B516B00A}">
      <dgm:prSet/>
      <dgm:spPr/>
      <dgm:t>
        <a:bodyPr/>
        <a:lstStyle/>
        <a:p>
          <a:endParaRPr lang="en-US"/>
        </a:p>
      </dgm:t>
    </dgm:pt>
    <dgm:pt modelId="{A7AF4069-2454-440F-A608-D5967388B6C2}" type="sibTrans" cxnId="{20E29C5F-BABC-4288-995B-5A00B516B00A}">
      <dgm:prSet/>
      <dgm:spPr/>
      <dgm:t>
        <a:bodyPr/>
        <a:lstStyle/>
        <a:p>
          <a:endParaRPr lang="en-US"/>
        </a:p>
      </dgm:t>
    </dgm:pt>
    <dgm:pt modelId="{96E78248-B348-4B82-B45D-30423D895964}">
      <dgm:prSet/>
      <dgm:spPr/>
      <dgm:t>
        <a:bodyPr/>
        <a:lstStyle/>
        <a:p>
          <a:r>
            <a:rPr lang="en-GB"/>
            <a:t>Fingertip Sustained SL Stance Test (Lesquesne et al)</a:t>
          </a:r>
          <a:endParaRPr lang="en-US"/>
        </a:p>
      </dgm:t>
    </dgm:pt>
    <dgm:pt modelId="{82F8DB53-00BA-415D-A4D3-1EF4394AB74C}" type="parTrans" cxnId="{842E4727-D32B-4816-8528-A77CB64DF45E}">
      <dgm:prSet/>
      <dgm:spPr/>
      <dgm:t>
        <a:bodyPr/>
        <a:lstStyle/>
        <a:p>
          <a:endParaRPr lang="en-US"/>
        </a:p>
      </dgm:t>
    </dgm:pt>
    <dgm:pt modelId="{05B85F5E-6A13-4E2E-A9BA-3500D246022A}" type="sibTrans" cxnId="{842E4727-D32B-4816-8528-A77CB64DF45E}">
      <dgm:prSet/>
      <dgm:spPr/>
      <dgm:t>
        <a:bodyPr/>
        <a:lstStyle/>
        <a:p>
          <a:endParaRPr lang="en-US"/>
        </a:p>
      </dgm:t>
    </dgm:pt>
    <dgm:pt modelId="{2C740278-2B02-43D6-8275-C38BCF6A39F2}">
      <dgm:prSet/>
      <dgm:spPr/>
      <dgm:t>
        <a:bodyPr/>
        <a:lstStyle/>
        <a:p>
          <a:r>
            <a:rPr lang="en-GB"/>
            <a:t>De-Rotation Test + Resisted De-Rotation Test </a:t>
          </a:r>
          <a:endParaRPr lang="en-US"/>
        </a:p>
      </dgm:t>
    </dgm:pt>
    <dgm:pt modelId="{1FC69929-40B6-475B-BCDA-229287AFDBA0}" type="parTrans" cxnId="{FFDCA37A-A044-4439-BB71-EA13CE2C3CA4}">
      <dgm:prSet/>
      <dgm:spPr/>
      <dgm:t>
        <a:bodyPr/>
        <a:lstStyle/>
        <a:p>
          <a:endParaRPr lang="en-US"/>
        </a:p>
      </dgm:t>
    </dgm:pt>
    <dgm:pt modelId="{393BEECD-2277-4FB7-A0B8-A514AE8A40D8}" type="sibTrans" cxnId="{FFDCA37A-A044-4439-BB71-EA13CE2C3CA4}">
      <dgm:prSet/>
      <dgm:spPr/>
      <dgm:t>
        <a:bodyPr/>
        <a:lstStyle/>
        <a:p>
          <a:endParaRPr lang="en-US"/>
        </a:p>
      </dgm:t>
    </dgm:pt>
    <dgm:pt modelId="{81F2DC23-E4DF-407C-B285-8D99C21A4029}">
      <dgm:prSet/>
      <dgm:spPr/>
      <dgm:t>
        <a:bodyPr/>
        <a:lstStyle/>
        <a:p>
          <a:r>
            <a:rPr lang="en-GB"/>
            <a:t>Adduction and Resisted Adduction Test</a:t>
          </a:r>
          <a:endParaRPr lang="en-US"/>
        </a:p>
      </dgm:t>
    </dgm:pt>
    <dgm:pt modelId="{5235E15E-F776-4000-BB22-869D89873F93}" type="parTrans" cxnId="{D1D90866-261D-4FD7-8FA5-E9607CA7199F}">
      <dgm:prSet/>
      <dgm:spPr/>
      <dgm:t>
        <a:bodyPr/>
        <a:lstStyle/>
        <a:p>
          <a:endParaRPr lang="en-US"/>
        </a:p>
      </dgm:t>
    </dgm:pt>
    <dgm:pt modelId="{EA7C5841-FA33-4293-9A00-8C37E7019FFB}" type="sibTrans" cxnId="{D1D90866-261D-4FD7-8FA5-E9607CA7199F}">
      <dgm:prSet/>
      <dgm:spPr/>
      <dgm:t>
        <a:bodyPr/>
        <a:lstStyle/>
        <a:p>
          <a:endParaRPr lang="en-US"/>
        </a:p>
      </dgm:t>
    </dgm:pt>
    <dgm:pt modelId="{66D6F2C0-35F5-4032-A71F-66D87AE24F99}">
      <dgm:prSet/>
      <dgm:spPr/>
      <dgm:t>
        <a:bodyPr/>
        <a:lstStyle/>
        <a:p>
          <a:r>
            <a:rPr lang="en-GB" dirty="0"/>
            <a:t>FABER (not as useful as active tests)</a:t>
          </a:r>
          <a:endParaRPr lang="en-US" dirty="0"/>
        </a:p>
      </dgm:t>
    </dgm:pt>
    <dgm:pt modelId="{85940018-1E5D-4CF0-8725-05BE69338027}" type="parTrans" cxnId="{CD0E65E9-6DA3-4577-8D17-D7EE31984410}">
      <dgm:prSet/>
      <dgm:spPr/>
      <dgm:t>
        <a:bodyPr/>
        <a:lstStyle/>
        <a:p>
          <a:endParaRPr lang="en-US"/>
        </a:p>
      </dgm:t>
    </dgm:pt>
    <dgm:pt modelId="{7B09301A-8607-4AC0-A2E6-DE91940778B0}" type="sibTrans" cxnId="{CD0E65E9-6DA3-4577-8D17-D7EE31984410}">
      <dgm:prSet/>
      <dgm:spPr/>
      <dgm:t>
        <a:bodyPr/>
        <a:lstStyle/>
        <a:p>
          <a:endParaRPr lang="en-US"/>
        </a:p>
      </dgm:t>
    </dgm:pt>
    <dgm:pt modelId="{1355085F-BAD1-4282-9494-1F309968F2CD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dirty="0"/>
            <a:t>Imaging as last resort if unclear :MRI modality of choice</a:t>
          </a:r>
          <a:endParaRPr lang="en-US" dirty="0"/>
        </a:p>
      </dgm:t>
    </dgm:pt>
    <dgm:pt modelId="{33AF92F6-7D32-4F5B-9F93-281E337AB3C4}" type="parTrans" cxnId="{2213D3D1-AC7A-476B-9D53-6DC5B35E6FD5}">
      <dgm:prSet/>
      <dgm:spPr/>
      <dgm:t>
        <a:bodyPr/>
        <a:lstStyle/>
        <a:p>
          <a:endParaRPr lang="en-US"/>
        </a:p>
      </dgm:t>
    </dgm:pt>
    <dgm:pt modelId="{C3C54827-5367-44A6-A943-0F0EC2CE09A0}" type="sibTrans" cxnId="{2213D3D1-AC7A-476B-9D53-6DC5B35E6FD5}">
      <dgm:prSet/>
      <dgm:spPr/>
      <dgm:t>
        <a:bodyPr/>
        <a:lstStyle/>
        <a:p>
          <a:endParaRPr lang="en-US"/>
        </a:p>
      </dgm:t>
    </dgm:pt>
    <dgm:pt modelId="{402F2DE3-768D-454C-A60E-61C28E2BC7B2}" type="pres">
      <dgm:prSet presAssocID="{21C72FD0-B1BB-4164-89C2-46B6733BBE69}" presName="linear" presStyleCnt="0">
        <dgm:presLayoutVars>
          <dgm:animLvl val="lvl"/>
          <dgm:resizeHandles val="exact"/>
        </dgm:presLayoutVars>
      </dgm:prSet>
      <dgm:spPr/>
    </dgm:pt>
    <dgm:pt modelId="{22D826BA-3B2F-47C7-AC7A-16A7EC8A1D0B}" type="pres">
      <dgm:prSet presAssocID="{7CDEDFAD-AF9C-47F5-99CE-FEA8B8E50FC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3D2766A-8303-4201-94EA-C6DFD501810D}" type="pres">
      <dgm:prSet presAssocID="{938BC133-715B-43FE-8275-641F6093DC1A}" presName="spacer" presStyleCnt="0"/>
      <dgm:spPr/>
    </dgm:pt>
    <dgm:pt modelId="{1527CA7A-8117-4BB9-B5B7-DB824E3AB5BD}" type="pres">
      <dgm:prSet presAssocID="{8C76D5BC-DC41-451C-8244-A99A404BDA6D}" presName="parentText" presStyleLbl="node1" presStyleIdx="1" presStyleCnt="3" custLinFactNeighborX="123">
        <dgm:presLayoutVars>
          <dgm:chMax val="0"/>
          <dgm:bulletEnabled val="1"/>
        </dgm:presLayoutVars>
      </dgm:prSet>
      <dgm:spPr/>
    </dgm:pt>
    <dgm:pt modelId="{2DA53600-4D21-4598-8C3B-F78338B62BFB}" type="pres">
      <dgm:prSet presAssocID="{8C76D5BC-DC41-451C-8244-A99A404BDA6D}" presName="childText" presStyleLbl="revTx" presStyleIdx="0" presStyleCnt="1">
        <dgm:presLayoutVars>
          <dgm:bulletEnabled val="1"/>
        </dgm:presLayoutVars>
      </dgm:prSet>
      <dgm:spPr/>
    </dgm:pt>
    <dgm:pt modelId="{C80260EB-7FB2-497A-8953-DFD7D6F1C45A}" type="pres">
      <dgm:prSet presAssocID="{1355085F-BAD1-4282-9494-1F309968F2C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E56EC0B-BDEA-414E-9B5B-1AE4F76163DF}" type="presOf" srcId="{66D6F2C0-35F5-4032-A71F-66D87AE24F99}" destId="{2DA53600-4D21-4598-8C3B-F78338B62BFB}" srcOrd="0" destOrd="3" presId="urn:microsoft.com/office/officeart/2005/8/layout/vList2"/>
    <dgm:cxn modelId="{3FBCA01E-0DFD-4120-88A7-979B7A88F7C8}" type="presOf" srcId="{8C76D5BC-DC41-451C-8244-A99A404BDA6D}" destId="{1527CA7A-8117-4BB9-B5B7-DB824E3AB5BD}" srcOrd="0" destOrd="0" presId="urn:microsoft.com/office/officeart/2005/8/layout/vList2"/>
    <dgm:cxn modelId="{842E4727-D32B-4816-8528-A77CB64DF45E}" srcId="{8C76D5BC-DC41-451C-8244-A99A404BDA6D}" destId="{96E78248-B348-4B82-B45D-30423D895964}" srcOrd="0" destOrd="0" parTransId="{82F8DB53-00BA-415D-A4D3-1EF4394AB74C}" sibTransId="{05B85F5E-6A13-4E2E-A9BA-3500D246022A}"/>
    <dgm:cxn modelId="{89502D5C-8171-43A9-B6E1-D8AB28DF6549}" type="presOf" srcId="{1355085F-BAD1-4282-9494-1F309968F2CD}" destId="{C80260EB-7FB2-497A-8953-DFD7D6F1C45A}" srcOrd="0" destOrd="0" presId="urn:microsoft.com/office/officeart/2005/8/layout/vList2"/>
    <dgm:cxn modelId="{20E29C5F-BABC-4288-995B-5A00B516B00A}" srcId="{21C72FD0-B1BB-4164-89C2-46B6733BBE69}" destId="{8C76D5BC-DC41-451C-8244-A99A404BDA6D}" srcOrd="1" destOrd="0" parTransId="{E3D79B95-0D2D-47B4-9312-FA50867C24F6}" sibTransId="{A7AF4069-2454-440F-A608-D5967388B6C2}"/>
    <dgm:cxn modelId="{D1D90866-261D-4FD7-8FA5-E9607CA7199F}" srcId="{8C76D5BC-DC41-451C-8244-A99A404BDA6D}" destId="{81F2DC23-E4DF-407C-B285-8D99C21A4029}" srcOrd="2" destOrd="0" parTransId="{5235E15E-F776-4000-BB22-869D89873F93}" sibTransId="{EA7C5841-FA33-4293-9A00-8C37E7019FFB}"/>
    <dgm:cxn modelId="{7F51396A-8B26-4346-B72C-9E09B6FEE82C}" srcId="{21C72FD0-B1BB-4164-89C2-46B6733BBE69}" destId="{7CDEDFAD-AF9C-47F5-99CE-FEA8B8E50FC4}" srcOrd="0" destOrd="0" parTransId="{BE9799BC-6939-4C82-9F87-E148E2A1AEF1}" sibTransId="{938BC133-715B-43FE-8275-641F6093DC1A}"/>
    <dgm:cxn modelId="{FFDCA37A-A044-4439-BB71-EA13CE2C3CA4}" srcId="{8C76D5BC-DC41-451C-8244-A99A404BDA6D}" destId="{2C740278-2B02-43D6-8275-C38BCF6A39F2}" srcOrd="1" destOrd="0" parTransId="{1FC69929-40B6-475B-BCDA-229287AFDBA0}" sibTransId="{393BEECD-2277-4FB7-A0B8-A514AE8A40D8}"/>
    <dgm:cxn modelId="{F71EBB7F-2DBB-43BD-9550-E095556A1A4B}" type="presOf" srcId="{21C72FD0-B1BB-4164-89C2-46B6733BBE69}" destId="{402F2DE3-768D-454C-A60E-61C28E2BC7B2}" srcOrd="0" destOrd="0" presId="urn:microsoft.com/office/officeart/2005/8/layout/vList2"/>
    <dgm:cxn modelId="{48086998-0CAA-4EC0-8C0F-8878674BDAA1}" type="presOf" srcId="{81F2DC23-E4DF-407C-B285-8D99C21A4029}" destId="{2DA53600-4D21-4598-8C3B-F78338B62BFB}" srcOrd="0" destOrd="2" presId="urn:microsoft.com/office/officeart/2005/8/layout/vList2"/>
    <dgm:cxn modelId="{415955AC-B3C7-4627-B8B7-297209BAB890}" type="presOf" srcId="{96E78248-B348-4B82-B45D-30423D895964}" destId="{2DA53600-4D21-4598-8C3B-F78338B62BFB}" srcOrd="0" destOrd="0" presId="urn:microsoft.com/office/officeart/2005/8/layout/vList2"/>
    <dgm:cxn modelId="{9DE31DBE-6B06-41C6-BA4F-20FB5E0C9EBF}" type="presOf" srcId="{2C740278-2B02-43D6-8275-C38BCF6A39F2}" destId="{2DA53600-4D21-4598-8C3B-F78338B62BFB}" srcOrd="0" destOrd="1" presId="urn:microsoft.com/office/officeart/2005/8/layout/vList2"/>
    <dgm:cxn modelId="{2213D3D1-AC7A-476B-9D53-6DC5B35E6FD5}" srcId="{21C72FD0-B1BB-4164-89C2-46B6733BBE69}" destId="{1355085F-BAD1-4282-9494-1F309968F2CD}" srcOrd="2" destOrd="0" parTransId="{33AF92F6-7D32-4F5B-9F93-281E337AB3C4}" sibTransId="{C3C54827-5367-44A6-A943-0F0EC2CE09A0}"/>
    <dgm:cxn modelId="{24C5D3D5-E66E-4C81-B8A8-6C5CD03E0C60}" type="presOf" srcId="{7CDEDFAD-AF9C-47F5-99CE-FEA8B8E50FC4}" destId="{22D826BA-3B2F-47C7-AC7A-16A7EC8A1D0B}" srcOrd="0" destOrd="0" presId="urn:microsoft.com/office/officeart/2005/8/layout/vList2"/>
    <dgm:cxn modelId="{CD0E65E9-6DA3-4577-8D17-D7EE31984410}" srcId="{8C76D5BC-DC41-451C-8244-A99A404BDA6D}" destId="{66D6F2C0-35F5-4032-A71F-66D87AE24F99}" srcOrd="3" destOrd="0" parTransId="{85940018-1E5D-4CF0-8725-05BE69338027}" sibTransId="{7B09301A-8607-4AC0-A2E6-DE91940778B0}"/>
    <dgm:cxn modelId="{FA446016-6A49-4914-B004-1B2A0AB565F9}" type="presParOf" srcId="{402F2DE3-768D-454C-A60E-61C28E2BC7B2}" destId="{22D826BA-3B2F-47C7-AC7A-16A7EC8A1D0B}" srcOrd="0" destOrd="0" presId="urn:microsoft.com/office/officeart/2005/8/layout/vList2"/>
    <dgm:cxn modelId="{22221F01-996D-4476-9086-3CE6783CAB36}" type="presParOf" srcId="{402F2DE3-768D-454C-A60E-61C28E2BC7B2}" destId="{D3D2766A-8303-4201-94EA-C6DFD501810D}" srcOrd="1" destOrd="0" presId="urn:microsoft.com/office/officeart/2005/8/layout/vList2"/>
    <dgm:cxn modelId="{BAECE4E8-25B2-4C0E-B5C8-E8454466BAD0}" type="presParOf" srcId="{402F2DE3-768D-454C-A60E-61C28E2BC7B2}" destId="{1527CA7A-8117-4BB9-B5B7-DB824E3AB5BD}" srcOrd="2" destOrd="0" presId="urn:microsoft.com/office/officeart/2005/8/layout/vList2"/>
    <dgm:cxn modelId="{6F9DDEA6-CAC6-4FBE-AD43-0A55468BED37}" type="presParOf" srcId="{402F2DE3-768D-454C-A60E-61C28E2BC7B2}" destId="{2DA53600-4D21-4598-8C3B-F78338B62BFB}" srcOrd="3" destOrd="0" presId="urn:microsoft.com/office/officeart/2005/8/layout/vList2"/>
    <dgm:cxn modelId="{79808161-EA66-4049-8466-B4195789198F}" type="presParOf" srcId="{402F2DE3-768D-454C-A60E-61C28E2BC7B2}" destId="{C80260EB-7FB2-497A-8953-DFD7D6F1C45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826BA-3B2F-47C7-AC7A-16A7EC8A1D0B}">
      <dsp:nvSpPr>
        <dsp:cNvPr id="0" name=""/>
        <dsp:cNvSpPr/>
      </dsp:nvSpPr>
      <dsp:spPr>
        <a:xfrm>
          <a:off x="0" y="142995"/>
          <a:ext cx="6900512" cy="1193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Rule out potential DD: </a:t>
          </a:r>
          <a:r>
            <a:rPr lang="en-GB" sz="3000" kern="1200" dirty="0" err="1"/>
            <a:t>lsp</a:t>
          </a:r>
          <a:r>
            <a:rPr lang="en-GB" sz="3000" kern="1200" dirty="0"/>
            <a:t>, SIJ, Hip intra articular pathology, neural driver</a:t>
          </a:r>
          <a:endParaRPr lang="en-US" sz="3000" kern="1200" dirty="0"/>
        </a:p>
      </dsp:txBody>
      <dsp:txXfrm>
        <a:off x="58257" y="201252"/>
        <a:ext cx="6783998" cy="1076886"/>
      </dsp:txXfrm>
    </dsp:sp>
    <dsp:sp modelId="{1527CA7A-8117-4BB9-B5B7-DB824E3AB5BD}">
      <dsp:nvSpPr>
        <dsp:cNvPr id="0" name=""/>
        <dsp:cNvSpPr/>
      </dsp:nvSpPr>
      <dsp:spPr>
        <a:xfrm>
          <a:off x="0" y="1422795"/>
          <a:ext cx="6900512" cy="1193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Cluster Testing: ToP GT AND one other positive reproduction of pain from:</a:t>
          </a:r>
          <a:endParaRPr lang="en-US" sz="3000" kern="1200"/>
        </a:p>
      </dsp:txBody>
      <dsp:txXfrm>
        <a:off x="58257" y="1481052"/>
        <a:ext cx="6783998" cy="1076886"/>
      </dsp:txXfrm>
    </dsp:sp>
    <dsp:sp modelId="{2DA53600-4D21-4598-8C3B-F78338B62BFB}">
      <dsp:nvSpPr>
        <dsp:cNvPr id="0" name=""/>
        <dsp:cNvSpPr/>
      </dsp:nvSpPr>
      <dsp:spPr>
        <a:xfrm>
          <a:off x="0" y="2616195"/>
          <a:ext cx="6900512" cy="158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Fingertip Sustained SL Stance Test (Lesquesne et al)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De-Rotation Test + Resisted De-Rotation Test 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Adduction and Resisted Adduction Test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 dirty="0"/>
            <a:t>FABER (not as useful as active tests)</a:t>
          </a:r>
          <a:endParaRPr lang="en-US" sz="2300" kern="1200" dirty="0"/>
        </a:p>
      </dsp:txBody>
      <dsp:txXfrm>
        <a:off x="0" y="2616195"/>
        <a:ext cx="6900512" cy="1583549"/>
      </dsp:txXfrm>
    </dsp:sp>
    <dsp:sp modelId="{C80260EB-7FB2-497A-8953-DFD7D6F1C45A}">
      <dsp:nvSpPr>
        <dsp:cNvPr id="0" name=""/>
        <dsp:cNvSpPr/>
      </dsp:nvSpPr>
      <dsp:spPr>
        <a:xfrm>
          <a:off x="0" y="4199745"/>
          <a:ext cx="6900512" cy="119340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/>
            <a:t>Imaging as last resort if unclear :MRI modality of choice</a:t>
          </a:r>
          <a:endParaRPr lang="en-US" sz="3000" kern="1200" dirty="0"/>
        </a:p>
      </dsp:txBody>
      <dsp:txXfrm>
        <a:off x="58257" y="4258002"/>
        <a:ext cx="6783998" cy="10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FEFC6-50D4-09BF-D0B2-871AC1EED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E50510-25CE-327C-7DCA-698F6A52A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4FD1D-16CF-8589-CC81-C8C687C7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CCC9F-92B7-0CB6-9F0D-BE809DC49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AB2D1-4A61-D6E9-6511-71B38ACD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46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37D4F-79CC-8183-10B6-63337DC4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B29F89-29A5-5E75-11BF-3E6FA04A1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8B31C-8AE4-D18D-F406-E2D37C26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D8907-60D5-54F6-ABE7-DFA279F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73383-CDDD-B3D9-6A68-591ACA15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88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F9E941-7CB3-3AE8-8DE4-86AF19C28A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ECBA90-69B8-9222-D4DA-ACD8B735B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0C26E-B59A-0B69-261A-E56BABD2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50A95-8264-0867-652A-53BF2BCF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D3B6-3DA2-5F5A-ADAF-6972EE7D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0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61AA-E7AE-9CF1-3772-00C05524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0DBCA-798F-8D9A-52EA-E58B4ED80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A1AFB-B658-7384-C012-0CC5CEF8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7981E-6465-70CA-2722-9745124B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F070D-D8F7-697B-1E7B-7520A2BE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6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B3F3-3EB4-7015-48BB-7A5DA9A4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A8F53-F0C7-2CDE-0DBF-A6A616C8B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D20AF-F175-1399-68E4-348568D5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B18BB-CE90-65BF-D474-BF8CFB1B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61013-3AA1-33E0-C655-96A18170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59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1D09F-6269-13DA-F55A-9239E6A0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BC05F-C7E8-1631-EBFF-FEBA3971E7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D82BC-125E-CC89-B41C-31771EFAE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1BD72-6FA2-70C6-0FF8-AFCE163AB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C44CF-34AF-C217-B28B-58449EDB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2CF48-3343-C98C-F9F2-2820064D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279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5890-CA1C-878A-8001-C3156EAF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953B0-2A85-C24B-EC18-BC023990F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63920-1A3C-E93D-9FC8-8A1E1331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BA4DC-1B51-B346-9B51-CDCB74B3B5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F0C326-6444-EB92-DCF1-2DDA7B921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4EEA1-7975-2EC5-4143-88B25EB2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D63AE-5761-F871-0E41-C4FC3D4E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55BBD3-6DD2-5502-04B6-EE68B65C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33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AB868-5D00-4A04-C087-9E2AAF4B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3C1AB-A71E-517B-9A77-3BBAE17E4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D516A-66E9-AF5D-EC7D-39F65D316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ADD3F-F3B2-F1C1-6058-5BE52D74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3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55327-FA90-FC22-8C9E-93E354F6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D3F620-A317-61FA-CAE7-DC8DA09A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43D7D-FEB3-679C-6ED6-682A690E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9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4AB3E-D117-26DC-1592-7C301EC6E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04787-1AF7-A8E6-6C7E-264A8C640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ABF35-C0E5-1F71-2C76-231FA1B9A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448D3-890A-D1E3-C20F-3EA55DF3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FE03E-6DEE-0D4B-BFA4-1B5A5CF02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AF47C-B4F1-1BF8-2928-3AAD178B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935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0BBB-6D74-C136-8C63-3739F8A6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B0AFB-0AB4-BB57-C00B-AE193C12E6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0236D-4D66-C056-A225-FA4A1544B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1C7D8-3E00-D418-B63D-EE1ABD73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D8C26-2655-969F-9506-DC500373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C0C9C-7917-1C94-48AE-BF5A55197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59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0E770-3681-FE73-BA40-A1F31F660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21F8B-5865-F7F7-5806-867A16175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3CCF4-90E5-5588-6FBF-BF8A39FD2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2FD8-A0F7-4572-A346-4521DE029F6F}" type="datetimeFigureOut">
              <a:rPr lang="en-GB" smtClean="0"/>
              <a:t>01/05/2023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DBE57-7AEF-A4D4-6156-EE615D80F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7AAF4-9F47-88FB-0706-7CFDD94C77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9EA19-EE95-4EBE-A5DF-68DE878B4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10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4FE597-03E6-C6D9-7CD9-24AA286F6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/>
              <a:t>5 Key Factors For A Successful Outcome</a:t>
            </a:r>
          </a:p>
        </p:txBody>
      </p:sp>
      <p:pic>
        <p:nvPicPr>
          <p:cNvPr id="5" name="Picture 4" descr="A close-up of a faucet&#10;&#10;Description automatically generated with low confidence">
            <a:extLst>
              <a:ext uri="{FF2B5EF4-FFF2-40B4-BE49-F238E27FC236}">
                <a16:creationId xmlns:a16="http://schemas.microsoft.com/office/drawing/2014/main" id="{FAA6B846-EC03-4005-21C4-1F9C6D156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3024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6606B36-9A6B-BAD7-F0A2-870EA0BDF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In The Conservative Management of  Gluteal Tendinopathy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Victoria Smith</a:t>
            </a:r>
          </a:p>
          <a:p>
            <a:pPr algn="l"/>
            <a:r>
              <a:rPr lang="en-US" sz="2000" dirty="0"/>
              <a:t>Specialist Lower Limb Physiotherapist</a:t>
            </a:r>
          </a:p>
        </p:txBody>
      </p:sp>
    </p:spTree>
    <p:extLst>
      <p:ext uri="{BB962C8B-B14F-4D97-AF65-F5344CB8AC3E}">
        <p14:creationId xmlns:p14="http://schemas.microsoft.com/office/powerpoint/2010/main" val="2263274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A91885-7ECD-57C0-080E-98461C7A7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BBC9DC6-8506-6EBE-C69B-C45F2DF0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0" r="4907"/>
          <a:stretch/>
        </p:blipFill>
        <p:spPr>
          <a:xfrm>
            <a:off x="1727200" y="0"/>
            <a:ext cx="835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19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75EE725-21A5-D51A-D62C-1DB6884A8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8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3D528E0-96F6-7344-CD38-0135630A9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93249353-52B2-A5C1-2FC0-1556693C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41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3032853C-9C76-B4CB-7E7F-57B5EAF9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6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9CBCA-22BA-D11A-DBEA-BF08D409B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96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4B9D001-7B0C-DBE6-6ED5-DF4600F97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7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2483AC3B-F141-B858-58ED-77E5150A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46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8EE2CDF-0B38-03F1-1C87-B2BC7877D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3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D40782-AFCC-4E47-10C0-BC4DCA8A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84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AB2BD5-BB53-E6D7-E657-C19C3FA5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F19C8-83CB-03A7-4484-BACDE0FA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 dirty="0"/>
              <a:t>Ensure Correct Diagnosis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75C3B6-FAFE-964F-9CE2-8AA5A67414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317696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715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AD10741-D1B8-4144-65DB-5E33E34C9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68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7A01636-9835-AFB7-E99B-998DF6268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3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80F20B-6FE6-0BB9-D062-279359A83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09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3852E9-6FF4-C99B-26CE-E364B4CFB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96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F61354B-722D-3481-0965-22A4863C8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99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88FF2-FCF4-D2CF-AECD-89C482D1B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  Load Management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93F8-BFF3-F8F0-120E-4BEBC21B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sz="2400"/>
              <a:t>Reduce Compression: minimise positions/ activities involving sustained or repetitive compressive forces (</a:t>
            </a:r>
            <a:r>
              <a:rPr lang="en-GB" sz="2400" err="1"/>
              <a:t>i.e</a:t>
            </a:r>
            <a:r>
              <a:rPr lang="en-GB" sz="2400"/>
              <a:t> hip hang/sitting legs crossed/sit to stand with excessive hip add)</a:t>
            </a:r>
          </a:p>
          <a:p>
            <a:r>
              <a:rPr lang="en-GB" sz="2400"/>
              <a:t>Advice on alternative positions/ postures: sleeping positions/ eggshell mattress</a:t>
            </a:r>
          </a:p>
          <a:p>
            <a:r>
              <a:rPr lang="en-GB" sz="2400"/>
              <a:t>Control high tensile loads- especially rapid increases /activities with added compression-re-educate movement pattern/ use aid</a:t>
            </a:r>
          </a:p>
          <a:p>
            <a:r>
              <a:rPr lang="en-GB" sz="2400"/>
              <a:t>Educate around potentially aggravating activities/ careful titration of exercise volume</a:t>
            </a:r>
          </a:p>
          <a:p>
            <a:r>
              <a:rPr lang="en-GB" sz="2400"/>
              <a:t>Maintain some form of recreational/ sporting activity- guidance on minimising most provocative element- unique to previous activity level</a:t>
            </a:r>
          </a:p>
          <a:p>
            <a:pPr marL="0" indent="0">
              <a:buNone/>
            </a:pPr>
            <a:r>
              <a:rPr lang="en-GB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4524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A559F15-B843-D425-31F5-AC90AE0A5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9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726FE12-EA70-2BFE-37DD-EA345C5D8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DB61DC-AA3F-F14D-56EE-55CF87937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DF3FA75A-A07B-E3A9-A383-1EC7DB175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6" y="0"/>
            <a:ext cx="10485127" cy="6563710"/>
          </a:xfrm>
        </p:spPr>
      </p:pic>
    </p:spTree>
    <p:extLst>
      <p:ext uri="{BB962C8B-B14F-4D97-AF65-F5344CB8AC3E}">
        <p14:creationId xmlns:p14="http://schemas.microsoft.com/office/powerpoint/2010/main" val="341445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77014D89-6545-498E-255E-E8FFD4F2F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31" y="0"/>
            <a:ext cx="10478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82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FA08DE58-4B31-5B04-D486-B277F4330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4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125F13A-F280-52D3-21BD-016651D39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8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A0BE98-9037-9B9E-1ECA-6F44A183D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6" y="0"/>
            <a:ext cx="1087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1DAE180165A84C9AB8EB4C862A8B10" ma:contentTypeVersion="16" ma:contentTypeDescription="Create a new document." ma:contentTypeScope="" ma:versionID="9e83ca00d06a30a0f46a9410b170716e">
  <xsd:schema xmlns:xsd="http://www.w3.org/2001/XMLSchema" xmlns:xs="http://www.w3.org/2001/XMLSchema" xmlns:p="http://schemas.microsoft.com/office/2006/metadata/properties" xmlns:ns2="42f3f36c-a537-401e-b488-838e828d4d57" xmlns:ns3="111e18fa-9c6e-4dda-9e45-62ae469f61e4" targetNamespace="http://schemas.microsoft.com/office/2006/metadata/properties" ma:root="true" ma:fieldsID="69069a3ad1122d6b51ace02b5bf6a76a" ns2:_="" ns3:_="">
    <xsd:import namespace="42f3f36c-a537-401e-b488-838e828d4d57"/>
    <xsd:import namespace="111e18fa-9c6e-4dda-9e45-62ae469f61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3f36c-a537-401e-b488-838e828d4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707b97-7339-4815-ac13-72f44b1f2c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e18fa-9c6e-4dda-9e45-62ae469f61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2d48f1-fb7b-4f64-a3a6-843055035694}" ma:internalName="TaxCatchAll" ma:showField="CatchAllData" ma:web="111e18fa-9c6e-4dda-9e45-62ae469f61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2f3f36c-a537-401e-b488-838e828d4d57">
      <Terms xmlns="http://schemas.microsoft.com/office/infopath/2007/PartnerControls"/>
    </lcf76f155ced4ddcb4097134ff3c332f>
    <TaxCatchAll xmlns="111e18fa-9c6e-4dda-9e45-62ae469f61e4" xsi:nil="true"/>
    <SharedWithUsers xmlns="111e18fa-9c6e-4dda-9e45-62ae469f61e4">
      <UserInfo>
        <DisplayName>Steven Bruce</DisplayName>
        <AccountId>14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62D952D-61C0-47F4-829C-1B5F047905FC}"/>
</file>

<file path=customXml/itemProps2.xml><?xml version="1.0" encoding="utf-8"?>
<ds:datastoreItem xmlns:ds="http://schemas.openxmlformats.org/officeDocument/2006/customXml" ds:itemID="{AC0A0A45-6997-46D1-8BAC-5D184D0EC0B8}"/>
</file>

<file path=customXml/itemProps3.xml><?xml version="1.0" encoding="utf-8"?>
<ds:datastoreItem xmlns:ds="http://schemas.openxmlformats.org/officeDocument/2006/customXml" ds:itemID="{44FB19AC-C987-425A-B2C1-66D94A7A938A}"/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189</Words>
  <Application>Microsoft Office PowerPoint</Application>
  <PresentationFormat>Widescreen</PresentationFormat>
  <Paragraphs>21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5 Key Factors For A Successful Outcome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Ensure Correct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Load Management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 Key Factors For A Successful Outcome</dc:title>
  <dc:creator>Victoria Smith</dc:creator>
  <cp:lastModifiedBy>Smith, Victoria - Lower Limb Specialist</cp:lastModifiedBy>
  <cp:revision>1</cp:revision>
  <dcterms:created xsi:type="dcterms:W3CDTF">2022-09-27T12:48:43Z</dcterms:created>
  <dcterms:modified xsi:type="dcterms:W3CDTF">2023-05-01T20:22:22Z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4100ce-f04e-4b80-a326-08c9f28b8c4d_Enabled">
    <vt:lpwstr>true</vt:lpwstr>
  </property>
  <property fmtid="{D5CDD505-2E9C-101B-9397-08002B2CF9AE}" pid="3" name="MSIP_Label_cb4100ce-f04e-4b80-a326-08c9f28b8c4d_SetDate">
    <vt:lpwstr>2023-04-27T10:27:13Z</vt:lpwstr>
  </property>
  <property fmtid="{D5CDD505-2E9C-101B-9397-08002B2CF9AE}" pid="4" name="MSIP_Label_cb4100ce-f04e-4b80-a326-08c9f28b8c4d_Method">
    <vt:lpwstr>Standard</vt:lpwstr>
  </property>
  <property fmtid="{D5CDD505-2E9C-101B-9397-08002B2CF9AE}" pid="5" name="MSIP_Label_cb4100ce-f04e-4b80-a326-08c9f28b8c4d_Name">
    <vt:lpwstr>Trustwide - default label</vt:lpwstr>
  </property>
  <property fmtid="{D5CDD505-2E9C-101B-9397-08002B2CF9AE}" pid="6" name="MSIP_Label_cb4100ce-f04e-4b80-a326-08c9f28b8c4d_SiteId">
    <vt:lpwstr>41321cc1-ecb9-467c-b0d5-854644d94e3b</vt:lpwstr>
  </property>
  <property fmtid="{D5CDD505-2E9C-101B-9397-08002B2CF9AE}" pid="7" name="MSIP_Label_cb4100ce-f04e-4b80-a326-08c9f28b8c4d_ActionId">
    <vt:lpwstr>691b104c-2a89-4a4b-ad62-513bf124686d</vt:lpwstr>
  </property>
  <property fmtid="{D5CDD505-2E9C-101B-9397-08002B2CF9AE}" pid="8" name="MSIP_Label_cb4100ce-f04e-4b80-a326-08c9f28b8c4d_ContentBits">
    <vt:lpwstr>0</vt:lpwstr>
  </property>
  <property fmtid="{D5CDD505-2E9C-101B-9397-08002B2CF9AE}" pid="9" name="ContentTypeId">
    <vt:lpwstr>0x0101001E1DAE180165A84C9AB8EB4C862A8B10</vt:lpwstr>
  </property>
</Properties>
</file>