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2B6BE7-E269-6AD7-B47B-9940167939EA}" v="1" dt="2024-10-16T13:16:37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466DB-E823-E3DD-BD30-01F9AF963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1DAE180165A84C9AB8EB4C862A8B10" ma:contentTypeVersion="19" ma:contentTypeDescription="Create a new document." ma:contentTypeScope="" ma:versionID="b92a080df14fb8cbccdde2a9df806068">
  <xsd:schema xmlns:xsd="http://www.w3.org/2001/XMLSchema" xmlns:xs="http://www.w3.org/2001/XMLSchema" xmlns:p="http://schemas.microsoft.com/office/2006/metadata/properties" xmlns:ns2="42f3f36c-a537-401e-b488-838e828d4d57" xmlns:ns3="111e18fa-9c6e-4dda-9e45-62ae469f61e4" targetNamespace="http://schemas.microsoft.com/office/2006/metadata/properties" ma:root="true" ma:fieldsID="2972209922b34d347e1abf9bafb9cc26" ns2:_="" ns3:_="">
    <xsd:import namespace="42f3f36c-a537-401e-b488-838e828d4d57"/>
    <xsd:import namespace="111e18fa-9c6e-4dda-9e45-62ae469f61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f3f36c-a537-401e-b488-838e828d4d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707b97-7339-4815-ac13-72f44b1f2c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6" nillable="true" ma:displayName="Image" ma:format="Thumbnail" ma:internalName="Imag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e18fa-9c6e-4dda-9e45-62ae469f61e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2d48f1-fb7b-4f64-a3a6-843055035694}" ma:internalName="TaxCatchAll" ma:showField="CatchAllData" ma:web="111e18fa-9c6e-4dda-9e45-62ae469f61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f3f36c-a537-401e-b488-838e828d4d57">
      <Terms xmlns="http://schemas.microsoft.com/office/infopath/2007/PartnerControls"/>
    </lcf76f155ced4ddcb4097134ff3c332f>
    <Image xmlns="42f3f36c-a537-401e-b488-838e828d4d57" xsi:nil="true"/>
    <TaxCatchAll xmlns="111e18fa-9c6e-4dda-9e45-62ae469f61e4" xsi:nil="true"/>
  </documentManagement>
</p:properties>
</file>

<file path=customXml/itemProps1.xml><?xml version="1.0" encoding="utf-8"?>
<ds:datastoreItem xmlns:ds="http://schemas.openxmlformats.org/officeDocument/2006/customXml" ds:itemID="{CDAD19BF-DDD2-42FB-A77C-B6D2E5C9C4E3}"/>
</file>

<file path=customXml/itemProps2.xml><?xml version="1.0" encoding="utf-8"?>
<ds:datastoreItem xmlns:ds="http://schemas.openxmlformats.org/officeDocument/2006/customXml" ds:itemID="{E4D3F95B-4C0D-4895-9B69-2650BCBBA849}"/>
</file>

<file path=customXml/itemProps3.xml><?xml version="1.0" encoding="utf-8"?>
<ds:datastoreItem xmlns:ds="http://schemas.openxmlformats.org/officeDocument/2006/customXml" ds:itemID="{6492509F-6FF3-40C1-9B6A-DE734067A44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Neil Doctor</cp:lastModifiedBy>
  <cp:revision>3</cp:revision>
  <dcterms:created xsi:type="dcterms:W3CDTF">2024-10-16T13:16:24Z</dcterms:created>
  <dcterms:modified xsi:type="dcterms:W3CDTF">2024-10-16T13:18:02Z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0x0101001E1DAE180165A84C9AB8EB4C862A8B10</vt:lpwstr>
  </property>
</Properties>
</file>